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405" r:id="rId3"/>
    <p:sldId id="358" r:id="rId4"/>
    <p:sldId id="375" r:id="rId5"/>
    <p:sldId id="361" r:id="rId6"/>
    <p:sldId id="362" r:id="rId7"/>
    <p:sldId id="363" r:id="rId8"/>
    <p:sldId id="364" r:id="rId9"/>
    <p:sldId id="365" r:id="rId10"/>
    <p:sldId id="366" r:id="rId11"/>
    <p:sldId id="367" r:id="rId12"/>
    <p:sldId id="368" r:id="rId13"/>
    <p:sldId id="408" r:id="rId14"/>
    <p:sldId id="409" r:id="rId15"/>
    <p:sldId id="410" r:id="rId16"/>
    <p:sldId id="411" r:id="rId17"/>
    <p:sldId id="415" r:id="rId18"/>
    <p:sldId id="412" r:id="rId19"/>
    <p:sldId id="413" r:id="rId20"/>
    <p:sldId id="414" r:id="rId21"/>
    <p:sldId id="386" r:id="rId22"/>
    <p:sldId id="388" r:id="rId23"/>
    <p:sldId id="389" r:id="rId24"/>
    <p:sldId id="390" r:id="rId25"/>
    <p:sldId id="391" r:id="rId26"/>
    <p:sldId id="393" r:id="rId27"/>
    <p:sldId id="392" r:id="rId28"/>
    <p:sldId id="394" r:id="rId29"/>
    <p:sldId id="395" r:id="rId30"/>
    <p:sldId id="396" r:id="rId31"/>
    <p:sldId id="397" r:id="rId32"/>
    <p:sldId id="406" r:id="rId33"/>
    <p:sldId id="398" r:id="rId34"/>
    <p:sldId id="399" r:id="rId35"/>
    <p:sldId id="400" r:id="rId36"/>
    <p:sldId id="403" r:id="rId37"/>
    <p:sldId id="402" r:id="rId38"/>
    <p:sldId id="401" r:id="rId39"/>
    <p:sldId id="404" r:id="rId40"/>
    <p:sldId id="379" r:id="rId41"/>
    <p:sldId id="380" r:id="rId42"/>
    <p:sldId id="417" r:id="rId43"/>
    <p:sldId id="381" r:id="rId44"/>
    <p:sldId id="382" r:id="rId45"/>
    <p:sldId id="383" r:id="rId46"/>
    <p:sldId id="384" r:id="rId47"/>
    <p:sldId id="385" r:id="rId48"/>
    <p:sldId id="416" r:id="rId49"/>
    <p:sldId id="374" r:id="rId50"/>
  </p:sldIdLst>
  <p:sldSz cx="9144000" cy="6858000" type="screen4x3"/>
  <p:notesSz cx="9939338" cy="6808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DEEFF"/>
    <a:srgbClr val="0723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8" d="100"/>
          <a:sy n="68" d="100"/>
        </p:scale>
        <p:origin x="-1344"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051" cy="34038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628970" y="0"/>
            <a:ext cx="4308050" cy="340385"/>
          </a:xfrm>
          <a:prstGeom prst="rect">
            <a:avLst/>
          </a:prstGeom>
        </p:spPr>
        <p:txBody>
          <a:bodyPr vert="horz" lIns="91440" tIns="45720" rIns="91440" bIns="45720" rtlCol="0"/>
          <a:lstStyle>
            <a:lvl1pPr algn="r">
              <a:defRPr sz="1200"/>
            </a:lvl1pPr>
          </a:lstStyle>
          <a:p>
            <a:fld id="{41DE5C45-8003-4797-A208-4AFF7FC593B6}" type="datetimeFigureOut">
              <a:rPr lang="en-US" smtClean="0"/>
              <a:pPr/>
              <a:t>3/3/2017</a:t>
            </a:fld>
            <a:endParaRPr lang="en-IN"/>
          </a:p>
        </p:txBody>
      </p:sp>
      <p:sp>
        <p:nvSpPr>
          <p:cNvPr id="4" name="Footer Placeholder 3"/>
          <p:cNvSpPr>
            <a:spLocks noGrp="1"/>
          </p:cNvSpPr>
          <p:nvPr>
            <p:ph type="ftr" sz="quarter" idx="2"/>
          </p:nvPr>
        </p:nvSpPr>
        <p:spPr>
          <a:xfrm>
            <a:off x="1" y="6467316"/>
            <a:ext cx="4308051" cy="34038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628970" y="6467316"/>
            <a:ext cx="4308050" cy="340385"/>
          </a:xfrm>
          <a:prstGeom prst="rect">
            <a:avLst/>
          </a:prstGeom>
        </p:spPr>
        <p:txBody>
          <a:bodyPr vert="horz" lIns="91440" tIns="45720" rIns="91440" bIns="45720" rtlCol="0" anchor="b"/>
          <a:lstStyle>
            <a:lvl1pPr algn="r">
              <a:defRPr sz="1200"/>
            </a:lvl1pPr>
          </a:lstStyle>
          <a:p>
            <a:fld id="{732224C3-9B8A-4341-B66A-35E0136780B8}"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047" cy="34043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629991" y="1"/>
            <a:ext cx="4307047" cy="340439"/>
          </a:xfrm>
          <a:prstGeom prst="rect">
            <a:avLst/>
          </a:prstGeom>
        </p:spPr>
        <p:txBody>
          <a:bodyPr vert="horz" lIns="91440" tIns="45720" rIns="91440" bIns="45720" rtlCol="0"/>
          <a:lstStyle>
            <a:lvl1pPr algn="r">
              <a:defRPr sz="1200"/>
            </a:lvl1pPr>
          </a:lstStyle>
          <a:p>
            <a:fld id="{C41B8D1B-39B6-4327-9976-A4AFCB55968B}" type="datetimeFigureOut">
              <a:rPr lang="en-US" smtClean="0"/>
              <a:pPr/>
              <a:t>3/3/2017</a:t>
            </a:fld>
            <a:endParaRPr lang="en-IN"/>
          </a:p>
        </p:txBody>
      </p:sp>
      <p:sp>
        <p:nvSpPr>
          <p:cNvPr id="4" name="Slide Image Placeholder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93934" y="3234174"/>
            <a:ext cx="7951470" cy="30639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1" y="6467167"/>
            <a:ext cx="4307047" cy="340439"/>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629991" y="6467167"/>
            <a:ext cx="4307047" cy="340439"/>
          </a:xfrm>
          <a:prstGeom prst="rect">
            <a:avLst/>
          </a:prstGeom>
        </p:spPr>
        <p:txBody>
          <a:bodyPr vert="horz" lIns="91440" tIns="45720" rIns="91440" bIns="45720" rtlCol="0" anchor="b"/>
          <a:lstStyle>
            <a:lvl1pPr algn="r">
              <a:defRPr sz="1200"/>
            </a:lvl1pPr>
          </a:lstStyle>
          <a:p>
            <a:fld id="{4124293E-561A-4509-B83F-05F96B7FE64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24293E-561A-4509-B83F-05F96B7FE641}" type="slidenum">
              <a:rPr lang="en-IN" smtClean="0"/>
              <a:pPr/>
              <a:t>33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24293E-561A-4509-B83F-05F96B7FE641}" type="slidenum">
              <a:rPr lang="en-IN" smtClean="0"/>
              <a:pPr/>
              <a:t>34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24293E-561A-4509-B83F-05F96B7FE641}" type="slidenum">
              <a:rPr lang="en-IN" smtClean="0"/>
              <a:pPr/>
              <a:t>37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24293E-561A-4509-B83F-05F96B7FE641}" type="slidenum">
              <a:rPr lang="en-IN" smtClean="0"/>
              <a:pPr/>
              <a:t>47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3/3/2017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3/3/2017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3/3/2017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3/3/2017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10717-CF24-4890-A392-00995F797BBA}" type="datetimeFigureOut">
              <a:rPr lang="en-US" smtClean="0"/>
              <a:pPr/>
              <a:t>3/3/2017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2610717-CF24-4890-A392-00995F797BBA}" type="datetimeFigureOut">
              <a:rPr lang="en-US" smtClean="0"/>
              <a:pPr/>
              <a:t>3/3/2017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2610717-CF24-4890-A392-00995F797BBA}" type="datetimeFigureOut">
              <a:rPr lang="en-US" smtClean="0"/>
              <a:pPr/>
              <a:t>3/3/2017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2610717-CF24-4890-A392-00995F797BBA}" type="datetimeFigureOut">
              <a:rPr lang="en-US" smtClean="0"/>
              <a:pPr/>
              <a:t>3/3/2017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10717-CF24-4890-A392-00995F797BBA}" type="datetimeFigureOut">
              <a:rPr lang="en-US" smtClean="0"/>
              <a:pPr/>
              <a:t>3/3/2017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3/3/2017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3/3/2017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10717-CF24-4890-A392-00995F797BBA}" type="datetimeFigureOut">
              <a:rPr lang="en-US" smtClean="0"/>
              <a:pPr/>
              <a:t>3/3/2017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06943-6051-4983-B4B4-AFD32B6A432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071810"/>
            <a:ext cx="8072494" cy="3286148"/>
          </a:xfrm>
        </p:spPr>
        <p:txBody>
          <a:bodyPr/>
          <a:lstStyle/>
          <a:p>
            <a:r>
              <a:rPr lang="en-US" b="1" dirty="0">
                <a:solidFill>
                  <a:srgbClr val="002060"/>
                </a:solidFill>
              </a:rPr>
              <a:t>CONTENT MANAGEMENT </a:t>
            </a:r>
            <a:r>
              <a:rPr lang="en-US" b="1" dirty="0" smtClean="0">
                <a:solidFill>
                  <a:srgbClr val="002060"/>
                </a:solidFill>
              </a:rPr>
              <a:t>SYSTEM</a:t>
            </a:r>
          </a:p>
          <a:p>
            <a:r>
              <a:rPr lang="en-US" dirty="0" smtClean="0">
                <a:solidFill>
                  <a:srgbClr val="00B050"/>
                </a:solidFill>
                <a:effectLst>
                  <a:outerShdw blurRad="38100" dist="38100" dir="2700000" algn="tl">
                    <a:srgbClr val="C0C0C0"/>
                  </a:outerShdw>
                </a:effectLst>
                <a:ea typeface="굴림" pitchFamily="32" charset="-127"/>
              </a:rPr>
              <a:t>Presented by</a:t>
            </a:r>
            <a:r>
              <a:rPr lang="en-US" b="1" dirty="0" smtClean="0">
                <a:solidFill>
                  <a:srgbClr val="00B050"/>
                </a:solidFill>
                <a:effectLst>
                  <a:outerShdw blurRad="38100" dist="38100" dir="2700000" algn="tl">
                    <a:srgbClr val="C0C0C0"/>
                  </a:outerShdw>
                </a:effectLst>
                <a:ea typeface="굴림" pitchFamily="32" charset="-127"/>
              </a:rPr>
              <a:t>: </a:t>
            </a:r>
          </a:p>
          <a:p>
            <a:r>
              <a:rPr lang="en-US" b="1" dirty="0" err="1" smtClean="0">
                <a:solidFill>
                  <a:srgbClr val="00B050"/>
                </a:solidFill>
                <a:effectLst>
                  <a:outerShdw blurRad="38100" dist="38100" dir="2700000" algn="tl">
                    <a:srgbClr val="C0C0C0"/>
                  </a:outerShdw>
                </a:effectLst>
                <a:ea typeface="굴림" pitchFamily="32" charset="-127"/>
              </a:rPr>
              <a:t>Mukesh</a:t>
            </a:r>
            <a:r>
              <a:rPr lang="en-US" b="1" dirty="0" smtClean="0">
                <a:solidFill>
                  <a:srgbClr val="00B050"/>
                </a:solidFill>
                <a:effectLst>
                  <a:outerShdw blurRad="38100" dist="38100" dir="2700000" algn="tl">
                    <a:srgbClr val="C0C0C0"/>
                  </a:outerShdw>
                </a:effectLst>
                <a:ea typeface="굴림" pitchFamily="32" charset="-127"/>
              </a:rPr>
              <a:t> A. </a:t>
            </a:r>
            <a:r>
              <a:rPr lang="en-US" b="1" dirty="0" err="1" smtClean="0">
                <a:solidFill>
                  <a:srgbClr val="00B050"/>
                </a:solidFill>
                <a:effectLst>
                  <a:outerShdw blurRad="38100" dist="38100" dir="2700000" algn="tl">
                    <a:srgbClr val="C0C0C0"/>
                  </a:outerShdw>
                </a:effectLst>
                <a:ea typeface="굴림" pitchFamily="32" charset="-127"/>
              </a:rPr>
              <a:t>Pund</a:t>
            </a:r>
            <a:endParaRPr lang="en-US" b="1" dirty="0" smtClean="0">
              <a:solidFill>
                <a:srgbClr val="00B050"/>
              </a:solidFill>
              <a:effectLst>
                <a:outerShdw blurRad="38100" dist="38100" dir="2700000" algn="tl">
                  <a:srgbClr val="C0C0C0"/>
                </a:outerShdw>
              </a:effectLst>
              <a:ea typeface="굴림" pitchFamily="32" charset="-127"/>
            </a:endParaRPr>
          </a:p>
          <a:p>
            <a:r>
              <a:rPr lang="en-US" b="1" dirty="0" smtClean="0">
                <a:solidFill>
                  <a:srgbClr val="00B050"/>
                </a:solidFill>
                <a:effectLst>
                  <a:outerShdw blurRad="38100" dist="38100" dir="2700000" algn="tl">
                    <a:srgbClr val="C0C0C0"/>
                  </a:outerShdw>
                </a:effectLst>
                <a:ea typeface="굴림" pitchFamily="32" charset="-127"/>
              </a:rPr>
              <a:t>Principal Scientist</a:t>
            </a:r>
          </a:p>
          <a:p>
            <a:r>
              <a:rPr lang="en-US" b="1" dirty="0" smtClean="0">
                <a:solidFill>
                  <a:srgbClr val="00B050"/>
                </a:solidFill>
                <a:effectLst>
                  <a:outerShdw blurRad="38100" dist="38100" dir="2700000" algn="tl">
                    <a:srgbClr val="C0C0C0"/>
                  </a:outerShdw>
                </a:effectLst>
                <a:ea typeface="굴림" pitchFamily="32" charset="-127"/>
              </a:rPr>
              <a:t>CSIR-NISCAIR, New Delhi</a:t>
            </a:r>
          </a:p>
          <a:p>
            <a:endParaRPr lang="en-US" b="1" dirty="0">
              <a:solidFill>
                <a:srgbClr val="002060"/>
              </a:solidFill>
            </a:endParaRPr>
          </a:p>
          <a:p>
            <a:endParaRPr lang="en-US" b="1" dirty="0">
              <a:solidFill>
                <a:srgbClr val="00B050"/>
              </a:solidFill>
              <a:effectLst>
                <a:outerShdw blurRad="38100" dist="38100" dir="2700000" algn="tl">
                  <a:srgbClr val="C0C0C0"/>
                </a:outerShdw>
              </a:effectLst>
              <a:ea typeface="굴림" pitchFamily="32" charset="-127"/>
            </a:endParaRPr>
          </a:p>
        </p:txBody>
      </p:sp>
      <p:pic>
        <p:nvPicPr>
          <p:cNvPr id="4" name="Picture Placeholder 20" descr="joomla-logo.jpg"/>
          <p:cNvPicPr>
            <a:picLocks noGrp="1" noChangeAspect="1"/>
          </p:cNvPicPr>
          <p:nvPr>
            <p:ph type="pic" idx="1"/>
          </p:nvPr>
        </p:nvPicPr>
        <p:blipFill>
          <a:blip r:embed="rId2" cstate="print"/>
          <a:srcRect t="12500" b="12500"/>
          <a:stretch>
            <a:fillRect/>
          </a:stretch>
        </p:blipFill>
        <p:spPr>
          <a:xfrm>
            <a:off x="1785918" y="642918"/>
            <a:ext cx="5486400" cy="2362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92500" lnSpcReduction="20000"/>
          </a:bodyPr>
          <a:lstStyle/>
          <a:p>
            <a:pPr algn="just">
              <a:buNone/>
            </a:pPr>
            <a:r>
              <a:rPr lang="en-IN" sz="2200" b="1" dirty="0"/>
              <a:t>Step (5): </a:t>
            </a:r>
            <a:r>
              <a:rPr lang="en-IN" sz="2200" dirty="0"/>
              <a:t>In</a:t>
            </a:r>
            <a:r>
              <a:rPr lang="en-IN" sz="2200" b="1" dirty="0"/>
              <a:t> Module Permissions </a:t>
            </a:r>
            <a:r>
              <a:rPr lang="en-IN" sz="2200" dirty="0"/>
              <a:t>tab, we can view the three actions. It </a:t>
            </a:r>
            <a:r>
              <a:rPr lang="en-IN" sz="2200" dirty="0" smtClean="0"/>
              <a:t>	manages the</a:t>
            </a:r>
            <a:r>
              <a:rPr lang="en-IN" sz="2200" b="1" dirty="0" smtClean="0"/>
              <a:t> </a:t>
            </a:r>
            <a:r>
              <a:rPr lang="en-IN" sz="2200" dirty="0"/>
              <a:t>setting of module permission for the user groups as </a:t>
            </a:r>
            <a:r>
              <a:rPr lang="en-IN" sz="2200" dirty="0" smtClean="0"/>
              <a:t>	shown below</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lvl="0" algn="just"/>
            <a:r>
              <a:rPr lang="en-IN" sz="2200" b="1" dirty="0"/>
              <a:t>Delete: </a:t>
            </a:r>
            <a:r>
              <a:rPr lang="en-IN" sz="2200" dirty="0"/>
              <a:t>It allows users in group to delete the content present in the breadcrumb</a:t>
            </a:r>
            <a:r>
              <a:rPr lang="en-IN" sz="2200" dirty="0" smtClean="0"/>
              <a:t>.</a:t>
            </a:r>
            <a:r>
              <a:rPr lang="en-IN" sz="2200" dirty="0"/>
              <a:t> </a:t>
            </a:r>
          </a:p>
          <a:p>
            <a:pPr lvl="0" algn="just"/>
            <a:r>
              <a:rPr lang="en-IN" sz="2200" b="1" dirty="0"/>
              <a:t>Edit: </a:t>
            </a:r>
            <a:r>
              <a:rPr lang="en-IN" sz="2200" dirty="0"/>
              <a:t>It allows users in group to edit the content present in the breadcrumb</a:t>
            </a:r>
            <a:r>
              <a:rPr lang="en-IN" sz="2200" dirty="0" smtClean="0"/>
              <a:t>.</a:t>
            </a:r>
            <a:r>
              <a:rPr lang="en-IN" sz="2200" dirty="0"/>
              <a:t> </a:t>
            </a:r>
          </a:p>
          <a:p>
            <a:pPr lvl="0" algn="just"/>
            <a:r>
              <a:rPr lang="en-IN" sz="2200" b="1" dirty="0"/>
              <a:t>Edit State: </a:t>
            </a:r>
            <a:r>
              <a:rPr lang="en-IN" sz="2200" dirty="0"/>
              <a:t>It allows users in group to change the state of content present in the</a:t>
            </a:r>
            <a:r>
              <a:rPr lang="en-IN" sz="2200" b="1" dirty="0"/>
              <a:t> </a:t>
            </a:r>
            <a:r>
              <a:rPr lang="en-IN" sz="2200" dirty="0"/>
              <a:t>breadcrumb.</a:t>
            </a:r>
          </a:p>
          <a:p>
            <a:pPr>
              <a:buNone/>
            </a:pPr>
            <a:endParaRPr lang="en-IN" sz="2000" dirty="0"/>
          </a:p>
          <a:p>
            <a:pPr>
              <a:buNone/>
            </a:pPr>
            <a:endParaRPr lang="en-IN" dirty="0"/>
          </a:p>
        </p:txBody>
      </p:sp>
      <p:pic>
        <p:nvPicPr>
          <p:cNvPr id="4" name="Picture 3"/>
          <p:cNvPicPr/>
          <p:nvPr/>
        </p:nvPicPr>
        <p:blipFill>
          <a:blip r:embed="rId2" cstate="print"/>
          <a:stretch>
            <a:fillRect/>
          </a:stretch>
        </p:blipFill>
        <p:spPr bwMode="auto">
          <a:xfrm>
            <a:off x="0" y="1000108"/>
            <a:ext cx="9144000" cy="39005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a:bodyPr>
          <a:lstStyle/>
          <a:p>
            <a:pPr algn="just">
              <a:buNone/>
            </a:pPr>
            <a:r>
              <a:rPr lang="en-IN" sz="2000" b="1" dirty="0"/>
              <a:t>Step (6): </a:t>
            </a:r>
            <a:r>
              <a:rPr lang="en-IN" sz="2000" dirty="0"/>
              <a:t>The</a:t>
            </a:r>
            <a:r>
              <a:rPr lang="en-IN" sz="2000" b="1" dirty="0"/>
              <a:t> Advanced </a:t>
            </a:r>
            <a:r>
              <a:rPr lang="en-IN" sz="2000" dirty="0"/>
              <a:t>tab is used to do the advanced settings of the </a:t>
            </a:r>
            <a:r>
              <a:rPr lang="en-IN" sz="2000" dirty="0" smtClean="0"/>
              <a:t>	breadcrumbs</a:t>
            </a:r>
            <a:r>
              <a:rPr lang="en-IN" sz="2000" dirty="0"/>
              <a:t>.</a:t>
            </a:r>
            <a:r>
              <a:rPr lang="en-IN" sz="2000" b="1" dirty="0"/>
              <a:t> </a:t>
            </a:r>
            <a:r>
              <a:rPr lang="en-IN" sz="2000" dirty="0"/>
              <a:t>The advanced tab screen is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lvl="0"/>
            <a:r>
              <a:rPr lang="en-IN" sz="2000" b="1" dirty="0"/>
              <a:t>Alternative Layout: </a:t>
            </a:r>
            <a:r>
              <a:rPr lang="en-IN" sz="2000" dirty="0"/>
              <a:t>Select the layout to be used for this module</a:t>
            </a:r>
            <a:r>
              <a:rPr lang="en-IN" sz="2000" dirty="0" smtClean="0"/>
              <a:t>.	</a:t>
            </a:r>
            <a:r>
              <a:rPr lang="en-IN" sz="2000" dirty="0"/>
              <a:t> </a:t>
            </a:r>
          </a:p>
          <a:p>
            <a:pPr lvl="0"/>
            <a:r>
              <a:rPr lang="en-IN" sz="2000" b="1" dirty="0"/>
              <a:t>Module Class Suffix: </a:t>
            </a:r>
            <a:r>
              <a:rPr lang="en-IN" sz="2000" dirty="0"/>
              <a:t>Setting this parameter causes </a:t>
            </a:r>
            <a:r>
              <a:rPr lang="en-IN" sz="2000" dirty="0" err="1"/>
              <a:t>Joomla</a:t>
            </a:r>
            <a:r>
              <a:rPr lang="en-IN" sz="2000" dirty="0"/>
              <a:t> to either add a new</a:t>
            </a:r>
            <a:r>
              <a:rPr lang="en-IN" sz="2000" b="1" dirty="0"/>
              <a:t> </a:t>
            </a:r>
            <a:r>
              <a:rPr lang="en-IN" sz="2000" dirty="0"/>
              <a:t>CSS class or modify the existing CSS class for the div element for this specific module.</a:t>
            </a:r>
          </a:p>
          <a:p>
            <a:pPr>
              <a:buNone/>
            </a:pPr>
            <a:endParaRPr lang="en-IN" sz="2000" dirty="0"/>
          </a:p>
          <a:p>
            <a:pPr>
              <a:buNone/>
            </a:pPr>
            <a:endParaRPr lang="en-IN" dirty="0"/>
          </a:p>
        </p:txBody>
      </p:sp>
      <p:pic>
        <p:nvPicPr>
          <p:cNvPr id="4" name="Picture 3"/>
          <p:cNvPicPr/>
          <p:nvPr/>
        </p:nvPicPr>
        <p:blipFill>
          <a:blip r:embed="rId2" cstate="print"/>
          <a:stretch>
            <a:fillRect/>
          </a:stretch>
        </p:blipFill>
        <p:spPr bwMode="auto">
          <a:xfrm>
            <a:off x="0" y="1142984"/>
            <a:ext cx="9144000" cy="38576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a:bodyPr>
          <a:lstStyle/>
          <a:p>
            <a:pPr algn="just"/>
            <a:r>
              <a:rPr lang="en-IN" sz="2000" b="1" dirty="0" smtClean="0"/>
              <a:t>Caching</a:t>
            </a:r>
            <a:r>
              <a:rPr lang="en-IN" sz="2000" b="1" dirty="0"/>
              <a:t>: </a:t>
            </a:r>
            <a:r>
              <a:rPr lang="en-IN" sz="2000" dirty="0"/>
              <a:t>Cache the content of the module.</a:t>
            </a:r>
            <a:r>
              <a:rPr lang="en-IN" sz="2000" b="1" dirty="0"/>
              <a:t> Use Global </a:t>
            </a:r>
            <a:r>
              <a:rPr lang="en-IN" sz="2000" dirty="0"/>
              <a:t>is used to cache settings</a:t>
            </a:r>
            <a:r>
              <a:rPr lang="en-IN" sz="2000" b="1" dirty="0"/>
              <a:t> </a:t>
            </a:r>
            <a:r>
              <a:rPr lang="en-IN" sz="2000" dirty="0"/>
              <a:t>from global configuration. </a:t>
            </a:r>
            <a:r>
              <a:rPr lang="en-IN" sz="2000" b="1" dirty="0"/>
              <a:t>No Caching</a:t>
            </a:r>
            <a:r>
              <a:rPr lang="en-IN" sz="2000" dirty="0"/>
              <a:t> does not cache the module content</a:t>
            </a:r>
            <a:r>
              <a:rPr lang="en-IN" sz="2000" dirty="0" smtClean="0"/>
              <a:t>.</a:t>
            </a:r>
            <a:r>
              <a:rPr lang="en-IN" sz="2000" dirty="0"/>
              <a:t> </a:t>
            </a:r>
          </a:p>
          <a:p>
            <a:pPr lvl="0" algn="just"/>
            <a:r>
              <a:rPr lang="en-IN" sz="2000" b="1" dirty="0"/>
              <a:t>Cache Time: </a:t>
            </a:r>
            <a:r>
              <a:rPr lang="en-IN" sz="2000" dirty="0"/>
              <a:t>Specifies the time in minutes before the module is re-cached</a:t>
            </a:r>
            <a:r>
              <a:rPr lang="en-IN" sz="2000" dirty="0" smtClean="0"/>
              <a:t>.</a:t>
            </a:r>
            <a:r>
              <a:rPr lang="en-IN" sz="2000" dirty="0"/>
              <a:t> </a:t>
            </a:r>
          </a:p>
          <a:p>
            <a:pPr lvl="0" algn="just"/>
            <a:r>
              <a:rPr lang="en-IN" sz="2000" b="1" dirty="0"/>
              <a:t>Module Tag: </a:t>
            </a:r>
            <a:r>
              <a:rPr lang="en-IN" sz="2000" dirty="0"/>
              <a:t>Specifies the HTML tag for the modules</a:t>
            </a:r>
            <a:r>
              <a:rPr lang="en-IN" sz="2000" dirty="0" smtClean="0"/>
              <a:t>.</a:t>
            </a:r>
            <a:r>
              <a:rPr lang="en-IN" sz="2000" dirty="0"/>
              <a:t> </a:t>
            </a:r>
          </a:p>
          <a:p>
            <a:pPr lvl="0" algn="just"/>
            <a:r>
              <a:rPr lang="en-IN" sz="2000" b="1" dirty="0"/>
              <a:t>Bootstrap Size: </a:t>
            </a:r>
            <a:r>
              <a:rPr lang="en-IN" sz="2000" dirty="0"/>
              <a:t>Select width of the module built into bootstrap</a:t>
            </a:r>
            <a:r>
              <a:rPr lang="en-IN" sz="2000" dirty="0" smtClean="0"/>
              <a:t>.</a:t>
            </a:r>
            <a:r>
              <a:rPr lang="en-IN" sz="2000" dirty="0"/>
              <a:t> </a:t>
            </a:r>
          </a:p>
          <a:p>
            <a:pPr lvl="0" algn="just"/>
            <a:r>
              <a:rPr lang="en-IN" sz="2000" b="1" dirty="0"/>
              <a:t>Header Tag: </a:t>
            </a:r>
            <a:r>
              <a:rPr lang="en-IN" sz="2000" dirty="0"/>
              <a:t>Modules use the HTML header tags</a:t>
            </a:r>
            <a:r>
              <a:rPr lang="en-IN" sz="2000" dirty="0" smtClean="0"/>
              <a:t>.</a:t>
            </a:r>
            <a:r>
              <a:rPr lang="en-IN" sz="2000" dirty="0"/>
              <a:t> </a:t>
            </a:r>
          </a:p>
          <a:p>
            <a:pPr lvl="0" algn="just"/>
            <a:r>
              <a:rPr lang="en-IN" sz="2000" b="1" dirty="0"/>
              <a:t>Header Class: </a:t>
            </a:r>
            <a:r>
              <a:rPr lang="en-IN" sz="2000" dirty="0"/>
              <a:t>Optional CSS classes are added in the modules header</a:t>
            </a:r>
            <a:r>
              <a:rPr lang="en-IN" sz="2000" dirty="0" smtClean="0"/>
              <a:t>.</a:t>
            </a:r>
            <a:r>
              <a:rPr lang="en-IN" sz="2000" dirty="0"/>
              <a:t> </a:t>
            </a:r>
          </a:p>
          <a:p>
            <a:pPr lvl="0" algn="just"/>
            <a:r>
              <a:rPr lang="en-IN" sz="2000" b="1" dirty="0"/>
              <a:t>Module Style: </a:t>
            </a:r>
            <a:r>
              <a:rPr lang="en-IN" sz="2000" dirty="0"/>
              <a:t>Overrides the template style for its position</a:t>
            </a:r>
            <a:r>
              <a:rPr lang="en-IN" sz="2000" dirty="0" smtClean="0"/>
              <a:t>.</a:t>
            </a:r>
            <a:r>
              <a:rPr lang="en-IN" sz="2000" dirty="0"/>
              <a:t> </a:t>
            </a:r>
          </a:p>
          <a:p>
            <a:pPr algn="just">
              <a:buNone/>
            </a:pPr>
            <a:r>
              <a:rPr lang="en-IN" sz="2000" b="1" dirty="0"/>
              <a:t>Toolbar</a:t>
            </a:r>
            <a:endParaRPr lang="en-IN" sz="2000" dirty="0"/>
          </a:p>
          <a:p>
            <a:pPr lvl="0" algn="just"/>
            <a:r>
              <a:rPr lang="en-IN" sz="2000" b="1" dirty="0"/>
              <a:t>Save: </a:t>
            </a:r>
            <a:r>
              <a:rPr lang="en-IN" sz="2000" dirty="0"/>
              <a:t>Saves your modules</a:t>
            </a:r>
            <a:r>
              <a:rPr lang="en-IN" sz="2000" dirty="0" smtClean="0"/>
              <a:t>.</a:t>
            </a:r>
            <a:r>
              <a:rPr lang="en-IN" sz="2000" dirty="0"/>
              <a:t> </a:t>
            </a:r>
          </a:p>
          <a:p>
            <a:pPr lvl="0" algn="just"/>
            <a:r>
              <a:rPr lang="en-IN" sz="2000" b="1" dirty="0"/>
              <a:t>Save &amp; Close: </a:t>
            </a:r>
            <a:r>
              <a:rPr lang="en-IN" sz="2000" dirty="0"/>
              <a:t>Saves the modules and will close the current screen</a:t>
            </a:r>
            <a:r>
              <a:rPr lang="en-IN" sz="2000" dirty="0" smtClean="0"/>
              <a:t>.</a:t>
            </a:r>
            <a:r>
              <a:rPr lang="en-IN" sz="2000" dirty="0"/>
              <a:t> </a:t>
            </a:r>
          </a:p>
          <a:p>
            <a:pPr lvl="0" algn="just"/>
            <a:r>
              <a:rPr lang="en-IN" sz="2000" b="1" dirty="0"/>
              <a:t>Save &amp; New: </a:t>
            </a:r>
            <a:r>
              <a:rPr lang="en-IN" sz="2000" dirty="0"/>
              <a:t>Saves modules and opens a new creating module screen</a:t>
            </a:r>
            <a:r>
              <a:rPr lang="en-IN" sz="2000" dirty="0" smtClean="0"/>
              <a:t>.</a:t>
            </a:r>
            <a:r>
              <a:rPr lang="en-IN" sz="2000" dirty="0"/>
              <a:t> </a:t>
            </a:r>
          </a:p>
          <a:p>
            <a:pPr lvl="0" algn="just"/>
            <a:r>
              <a:rPr lang="en-IN" sz="2000" b="1" dirty="0"/>
              <a:t>Cancel : </a:t>
            </a:r>
            <a:r>
              <a:rPr lang="en-IN" sz="2000" dirty="0"/>
              <a:t>Cancels the created modules in </a:t>
            </a:r>
            <a:r>
              <a:rPr lang="en-IN" sz="2000" dirty="0" err="1"/>
              <a:t>Joomla</a:t>
            </a:r>
            <a:r>
              <a:rPr lang="en-IN" sz="2000" dirty="0"/>
              <a:t>.</a:t>
            </a:r>
          </a:p>
          <a:p>
            <a:pPr algn="just">
              <a:buNone/>
            </a:pPr>
            <a:endParaRPr lang="en-IN" sz="2000" dirty="0"/>
          </a:p>
          <a:p>
            <a:pPr algn="just">
              <a:buNone/>
            </a:pPr>
            <a:endParaRPr lang="en-IN"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IN" sz="2000" dirty="0" err="1" smtClean="0"/>
              <a:t>Joomla</a:t>
            </a:r>
            <a:r>
              <a:rPr lang="en-IN" sz="2000" dirty="0" smtClean="0"/>
              <a:t> </a:t>
            </a:r>
            <a:r>
              <a:rPr lang="en-IN" sz="2000" dirty="0" smtClean="0"/>
              <a:t>is </a:t>
            </a:r>
            <a:r>
              <a:rPr lang="en-IN" sz="2000" dirty="0" smtClean="0"/>
              <a:t>a powerful content management system which is capable of supporting websites with hundreds and even thousands of pages. When websites become this large, it's often important to provide your website's visitors with a search feature as a means of locating the information on your website that they are looking for. One option that </a:t>
            </a:r>
            <a:r>
              <a:rPr lang="en-IN" sz="2000" dirty="0" err="1" smtClean="0"/>
              <a:t>Joomla</a:t>
            </a:r>
            <a:r>
              <a:rPr lang="en-IN" sz="2000" dirty="0" smtClean="0"/>
              <a:t> </a:t>
            </a:r>
            <a:r>
              <a:rPr lang="en-IN" sz="2000" dirty="0" smtClean="0"/>
              <a:t>provides for your visitors to search your website is the search module, which is a block displayed within your template.</a:t>
            </a:r>
            <a:endParaRPr lang="en-IN" sz="2000" dirty="0"/>
          </a:p>
        </p:txBody>
      </p:sp>
      <p:sp>
        <p:nvSpPr>
          <p:cNvPr id="4" name="Title 4"/>
          <p:cNvSpPr>
            <a:spLocks noGrp="1"/>
          </p:cNvSpPr>
          <p:nvPr>
            <p:ph type="title"/>
          </p:nvPr>
        </p:nvSpPr>
        <p:spPr>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t>SEARCH MODULE</a:t>
            </a:r>
            <a:endParaRPr lang="en-IN" sz="4000" b="1" dirty="0"/>
          </a:p>
        </p:txBody>
      </p:sp>
      <p:pic>
        <p:nvPicPr>
          <p:cNvPr id="6146" name="Picture 2"/>
          <p:cNvPicPr>
            <a:picLocks noChangeAspect="1" noChangeArrowheads="1"/>
          </p:cNvPicPr>
          <p:nvPr/>
        </p:nvPicPr>
        <p:blipFill>
          <a:blip r:embed="rId2" cstate="print"/>
          <a:srcRect/>
          <a:stretch>
            <a:fillRect/>
          </a:stretch>
        </p:blipFill>
        <p:spPr bwMode="auto">
          <a:xfrm>
            <a:off x="1" y="4348177"/>
            <a:ext cx="9144000" cy="115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3"/>
            <a:ext cx="8229600" cy="857255"/>
          </a:xfrm>
        </p:spPr>
        <p:txBody>
          <a:bodyPr>
            <a:normAutofit/>
          </a:bodyPr>
          <a:lstStyle/>
          <a:p>
            <a:pPr>
              <a:buNone/>
            </a:pPr>
            <a:r>
              <a:rPr lang="en-IN" sz="2000" b="1" spc="-15" dirty="0" smtClean="0">
                <a:cs typeface="Verdana"/>
              </a:rPr>
              <a:t>Ste</a:t>
            </a:r>
            <a:r>
              <a:rPr lang="en-IN" sz="2000" b="1" spc="-10" dirty="0" smtClean="0">
                <a:cs typeface="Verdana"/>
              </a:rPr>
              <a:t>p</a:t>
            </a:r>
            <a:r>
              <a:rPr lang="en-IN" sz="2000" b="1" spc="110" dirty="0" smtClean="0">
                <a:cs typeface="Times New Roman"/>
              </a:rPr>
              <a:t> </a:t>
            </a:r>
            <a:r>
              <a:rPr lang="en-IN" sz="2000" b="1" spc="-5" dirty="0" smtClean="0">
                <a:cs typeface="Verdana"/>
              </a:rPr>
              <a:t>(</a:t>
            </a:r>
            <a:r>
              <a:rPr lang="en-IN" sz="2000" b="1" spc="-10" dirty="0" smtClean="0">
                <a:cs typeface="Verdana"/>
              </a:rPr>
              <a:t>1):</a:t>
            </a:r>
            <a:r>
              <a:rPr lang="en-IN" sz="2000" b="1" dirty="0" smtClean="0">
                <a:cs typeface="Times New Roman"/>
              </a:rPr>
              <a:t> </a:t>
            </a:r>
            <a:r>
              <a:rPr lang="en-IN" sz="2000" b="1" spc="-125" dirty="0" smtClean="0">
                <a:cs typeface="Times New Roman"/>
              </a:rPr>
              <a:t> </a:t>
            </a:r>
            <a:r>
              <a:rPr lang="en-IN" sz="2000" spc="-15" dirty="0" smtClean="0">
                <a:cs typeface="Verdana"/>
              </a:rPr>
              <a:t>C</a:t>
            </a:r>
            <a:r>
              <a:rPr lang="en-IN" sz="2000" spc="-5" dirty="0" smtClean="0">
                <a:cs typeface="Verdana"/>
              </a:rPr>
              <a:t>l</a:t>
            </a:r>
            <a:r>
              <a:rPr lang="en-IN" sz="2000" dirty="0" smtClean="0">
                <a:cs typeface="Verdana"/>
              </a:rPr>
              <a:t>i</a:t>
            </a:r>
            <a:r>
              <a:rPr lang="en-IN" sz="2000" spc="-10" dirty="0" smtClean="0">
                <a:cs typeface="Verdana"/>
              </a:rPr>
              <a:t>ck</a:t>
            </a:r>
            <a:r>
              <a:rPr lang="en-IN" sz="2000" spc="114" dirty="0" smtClean="0">
                <a:cs typeface="Times New Roman"/>
              </a:rPr>
              <a:t> </a:t>
            </a:r>
            <a:r>
              <a:rPr lang="en-IN" sz="2000" b="1" spc="-10" dirty="0" smtClean="0">
                <a:cs typeface="Verdana"/>
              </a:rPr>
              <a:t>E</a:t>
            </a:r>
            <a:r>
              <a:rPr lang="en-IN" sz="2000" b="1" spc="-5" dirty="0" smtClean="0">
                <a:cs typeface="Verdana"/>
              </a:rPr>
              <a:t>x</a:t>
            </a:r>
            <a:r>
              <a:rPr lang="en-IN" sz="2000" b="1" spc="-10" dirty="0" smtClean="0">
                <a:cs typeface="Verdana"/>
              </a:rPr>
              <a:t>ten</a:t>
            </a:r>
            <a:r>
              <a:rPr lang="en-IN" sz="2000" b="1" spc="-5" dirty="0" smtClean="0">
                <a:cs typeface="Verdana"/>
              </a:rPr>
              <a:t>s</a:t>
            </a:r>
            <a:r>
              <a:rPr lang="en-IN" sz="2000" b="1" spc="-10" dirty="0" smtClean="0">
                <a:cs typeface="Verdana"/>
              </a:rPr>
              <a:t>ion</a:t>
            </a:r>
            <a:r>
              <a:rPr lang="en-IN" sz="2000" b="1" spc="110" dirty="0" smtClean="0">
                <a:cs typeface="Times New Roman"/>
              </a:rPr>
              <a:t> </a:t>
            </a:r>
            <a:r>
              <a:rPr lang="en-IN" sz="2000" b="1" spc="-5" dirty="0" smtClean="0">
                <a:cs typeface="Verdana"/>
              </a:rPr>
              <a:t>-</a:t>
            </a:r>
            <a:r>
              <a:rPr lang="en-IN" sz="2000" b="1" dirty="0" smtClean="0">
                <a:cs typeface="Verdana"/>
              </a:rPr>
              <a:t>-</a:t>
            </a:r>
            <a:r>
              <a:rPr lang="en-IN" sz="2000" b="1" spc="-10" dirty="0" smtClean="0">
                <a:cs typeface="Verdana"/>
              </a:rPr>
              <a:t>&gt;</a:t>
            </a:r>
            <a:r>
              <a:rPr lang="en-IN" sz="2000" b="1" spc="105" dirty="0" smtClean="0">
                <a:cs typeface="Times New Roman"/>
              </a:rPr>
              <a:t> </a:t>
            </a:r>
            <a:r>
              <a:rPr lang="en-IN" sz="2000" b="1" spc="-10" dirty="0" smtClean="0">
                <a:cs typeface="Verdana"/>
              </a:rPr>
              <a:t>Mo</a:t>
            </a:r>
            <a:r>
              <a:rPr lang="en-IN" sz="2000" b="1" dirty="0" smtClean="0">
                <a:cs typeface="Verdana"/>
              </a:rPr>
              <a:t>d</a:t>
            </a:r>
            <a:r>
              <a:rPr lang="en-IN" sz="2000" b="1" spc="-15" dirty="0" smtClean="0">
                <a:cs typeface="Verdana"/>
              </a:rPr>
              <a:t>u</a:t>
            </a:r>
            <a:r>
              <a:rPr lang="en-IN" sz="2000" b="1" spc="-15" dirty="0" smtClean="0">
                <a:cs typeface="Verdana"/>
              </a:rPr>
              <a:t>l</a:t>
            </a:r>
            <a:r>
              <a:rPr lang="en-IN" sz="2000" b="1" spc="-15" dirty="0" smtClean="0">
                <a:cs typeface="Verdana"/>
              </a:rPr>
              <a:t>e</a:t>
            </a:r>
            <a:r>
              <a:rPr lang="en-IN" sz="2000" b="1" dirty="0" smtClean="0">
                <a:cs typeface="Times New Roman"/>
              </a:rPr>
              <a:t> </a:t>
            </a:r>
            <a:r>
              <a:rPr lang="en-IN" sz="2000" b="1" spc="-125" dirty="0" smtClean="0">
                <a:cs typeface="Times New Roman"/>
              </a:rPr>
              <a:t> </a:t>
            </a:r>
            <a:r>
              <a:rPr lang="en-IN" sz="2000" dirty="0" smtClean="0">
                <a:cs typeface="Verdana"/>
              </a:rPr>
              <a:t>i</a:t>
            </a:r>
            <a:r>
              <a:rPr lang="en-IN" sz="2000" spc="-10" dirty="0" smtClean="0">
                <a:cs typeface="Verdana"/>
              </a:rPr>
              <a:t>n</a:t>
            </a:r>
            <a:r>
              <a:rPr lang="en-IN" sz="2000" dirty="0" smtClean="0">
                <a:cs typeface="Times New Roman"/>
              </a:rPr>
              <a:t> </a:t>
            </a:r>
            <a:r>
              <a:rPr lang="en-IN" sz="2000" spc="-125" dirty="0" smtClean="0">
                <a:cs typeface="Times New Roman"/>
              </a:rPr>
              <a:t> </a:t>
            </a:r>
            <a:r>
              <a:rPr lang="en-IN" sz="2000" spc="-10" dirty="0" err="1" smtClean="0">
                <a:cs typeface="Verdana"/>
              </a:rPr>
              <a:t>Jo</a:t>
            </a:r>
            <a:r>
              <a:rPr lang="en-IN" sz="2000" spc="-20" dirty="0" err="1" smtClean="0">
                <a:cs typeface="Verdana"/>
              </a:rPr>
              <a:t>o</a:t>
            </a:r>
            <a:r>
              <a:rPr lang="en-IN" sz="2000" spc="-10" dirty="0" err="1" smtClean="0">
                <a:cs typeface="Verdana"/>
              </a:rPr>
              <a:t>m</a:t>
            </a:r>
            <a:r>
              <a:rPr lang="en-IN" sz="2000" spc="5" dirty="0" err="1" smtClean="0">
                <a:cs typeface="Verdana"/>
              </a:rPr>
              <a:t>l</a:t>
            </a:r>
            <a:r>
              <a:rPr lang="en-IN" sz="2000" spc="-10" dirty="0" err="1" smtClean="0">
                <a:cs typeface="Verdana"/>
              </a:rPr>
              <a:t>a</a:t>
            </a:r>
            <a:r>
              <a:rPr lang="en-IN" sz="2000" spc="120" dirty="0" smtClean="0">
                <a:cs typeface="Times New Roman"/>
              </a:rPr>
              <a:t> </a:t>
            </a:r>
            <a:r>
              <a:rPr lang="en-IN" sz="2000" spc="-10" dirty="0" smtClean="0">
                <a:cs typeface="Verdana"/>
              </a:rPr>
              <a:t>adm</a:t>
            </a:r>
            <a:r>
              <a:rPr lang="en-IN" sz="2000" spc="5" dirty="0" smtClean="0">
                <a:cs typeface="Verdana"/>
              </a:rPr>
              <a:t>i</a:t>
            </a:r>
            <a:r>
              <a:rPr lang="en-IN" sz="2000" spc="-20" dirty="0" smtClean="0">
                <a:cs typeface="Verdana"/>
              </a:rPr>
              <a:t>n</a:t>
            </a:r>
            <a:r>
              <a:rPr lang="en-IN" sz="2000" dirty="0" smtClean="0">
                <a:cs typeface="Verdana"/>
              </a:rPr>
              <a:t>i</a:t>
            </a:r>
            <a:r>
              <a:rPr lang="en-IN" sz="2000" spc="-5" dirty="0" smtClean="0">
                <a:cs typeface="Verdana"/>
              </a:rPr>
              <a:t>st</a:t>
            </a:r>
            <a:r>
              <a:rPr lang="en-IN" sz="2000" spc="-25" dirty="0" smtClean="0">
                <a:cs typeface="Verdana"/>
              </a:rPr>
              <a:t>r</a:t>
            </a:r>
            <a:r>
              <a:rPr lang="en-IN" sz="2000" spc="-5" dirty="0" smtClean="0">
                <a:cs typeface="Verdana"/>
              </a:rPr>
              <a:t>at</a:t>
            </a:r>
            <a:r>
              <a:rPr lang="en-IN" sz="2000" spc="-15" dirty="0" smtClean="0">
                <a:cs typeface="Verdana"/>
              </a:rPr>
              <a:t>o</a:t>
            </a:r>
            <a:r>
              <a:rPr lang="en-IN" sz="2000" spc="-5" dirty="0" smtClean="0">
                <a:cs typeface="Verdana"/>
              </a:rPr>
              <a:t>r</a:t>
            </a:r>
            <a:r>
              <a:rPr lang="en-IN" sz="2000" dirty="0" smtClean="0">
                <a:cs typeface="Times New Roman"/>
              </a:rPr>
              <a:t> </a:t>
            </a:r>
            <a:r>
              <a:rPr lang="en-IN" sz="2000" spc="-125" dirty="0" smtClean="0">
                <a:cs typeface="Times New Roman"/>
              </a:rPr>
              <a:t> 	 </a:t>
            </a:r>
            <a:r>
              <a:rPr lang="en-IN" sz="2000" spc="-10" dirty="0" smtClean="0">
                <a:cs typeface="Verdana"/>
              </a:rPr>
              <a:t>c</a:t>
            </a:r>
            <a:r>
              <a:rPr lang="en-IN" sz="2000" spc="-20" dirty="0" smtClean="0">
                <a:cs typeface="Verdana"/>
              </a:rPr>
              <a:t>o</a:t>
            </a:r>
            <a:r>
              <a:rPr lang="en-IN" sz="2000" spc="-5" dirty="0" smtClean="0">
                <a:cs typeface="Verdana"/>
              </a:rPr>
              <a:t>nt</a:t>
            </a:r>
            <a:r>
              <a:rPr lang="en-IN" sz="2000" dirty="0" smtClean="0">
                <a:cs typeface="Verdana"/>
              </a:rPr>
              <a:t>r</a:t>
            </a:r>
            <a:r>
              <a:rPr lang="en-IN" sz="2000" spc="-15" dirty="0" smtClean="0">
                <a:cs typeface="Verdana"/>
              </a:rPr>
              <a:t>o</a:t>
            </a:r>
            <a:r>
              <a:rPr lang="en-IN" sz="2000" spc="-5" dirty="0" smtClean="0">
                <a:cs typeface="Verdana"/>
              </a:rPr>
              <a:t>l</a:t>
            </a:r>
            <a:r>
              <a:rPr lang="en-IN" sz="2000" dirty="0" smtClean="0">
                <a:cs typeface="Times New Roman"/>
              </a:rPr>
              <a:t> </a:t>
            </a:r>
            <a:r>
              <a:rPr lang="en-IN" sz="2000" spc="-120" dirty="0" smtClean="0">
                <a:cs typeface="Times New Roman"/>
              </a:rPr>
              <a:t> </a:t>
            </a:r>
            <a:r>
              <a:rPr lang="en-IN" sz="2000" spc="-10" dirty="0" smtClean="0">
                <a:cs typeface="Verdana"/>
              </a:rPr>
              <a:t>pa</a:t>
            </a:r>
            <a:r>
              <a:rPr lang="en-IN" sz="2000" spc="-5" dirty="0" smtClean="0">
                <a:cs typeface="Verdana"/>
              </a:rPr>
              <a:t>n</a:t>
            </a:r>
            <a:r>
              <a:rPr lang="en-IN" sz="2000" spc="-20" dirty="0" smtClean="0">
                <a:cs typeface="Verdana"/>
              </a:rPr>
              <a:t>e</a:t>
            </a:r>
            <a:r>
              <a:rPr lang="en-IN" sz="2000" dirty="0" smtClean="0">
                <a:cs typeface="Verdana"/>
              </a:rPr>
              <a:t>l</a:t>
            </a:r>
            <a:r>
              <a:rPr lang="en-IN" sz="2000" spc="-5" dirty="0" smtClean="0">
                <a:cs typeface="Verdana"/>
              </a:rPr>
              <a:t>,</a:t>
            </a:r>
            <a:r>
              <a:rPr lang="en-IN" sz="2000" spc="-5" dirty="0" smtClean="0">
                <a:cs typeface="Times New Roman"/>
              </a:rPr>
              <a:t> </a:t>
            </a:r>
            <a:r>
              <a:rPr lang="en-IN" sz="2000" spc="-10" dirty="0" smtClean="0">
                <a:cs typeface="Verdana"/>
              </a:rPr>
              <a:t>y</a:t>
            </a:r>
            <a:r>
              <a:rPr lang="en-IN" sz="2000" spc="-20" dirty="0" smtClean="0">
                <a:cs typeface="Verdana"/>
              </a:rPr>
              <a:t>o</a:t>
            </a:r>
            <a:r>
              <a:rPr lang="en-IN" sz="2000" spc="-10" dirty="0" smtClean="0">
                <a:cs typeface="Verdana"/>
              </a:rPr>
              <a:t>u</a:t>
            </a:r>
            <a:r>
              <a:rPr lang="en-IN" sz="2000" spc="105" dirty="0" smtClean="0">
                <a:cs typeface="Times New Roman"/>
              </a:rPr>
              <a:t> </a:t>
            </a:r>
            <a:r>
              <a:rPr lang="en-IN" sz="2000" dirty="0" smtClean="0">
                <a:cs typeface="Verdana"/>
              </a:rPr>
              <a:t>g</a:t>
            </a:r>
            <a:r>
              <a:rPr lang="en-IN" sz="2000" spc="-20" dirty="0" smtClean="0">
                <a:cs typeface="Verdana"/>
              </a:rPr>
              <a:t>e</a:t>
            </a:r>
            <a:r>
              <a:rPr lang="en-IN" sz="2000" spc="-5" dirty="0" smtClean="0">
                <a:cs typeface="Verdana"/>
              </a:rPr>
              <a:t>t</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5" dirty="0" smtClean="0">
                <a:cs typeface="Times New Roman"/>
              </a:rPr>
              <a:t> </a:t>
            </a:r>
            <a:r>
              <a:rPr lang="en-IN" sz="2000" dirty="0" smtClean="0">
                <a:cs typeface="Verdana"/>
              </a:rPr>
              <a:t>f</a:t>
            </a:r>
            <a:r>
              <a:rPr lang="en-IN" sz="2000" spc="-15" dirty="0" smtClean="0">
                <a:cs typeface="Verdana"/>
              </a:rPr>
              <a:t>o</a:t>
            </a:r>
            <a:r>
              <a:rPr lang="en-IN" sz="2000" dirty="0" smtClean="0">
                <a:cs typeface="Verdana"/>
              </a:rPr>
              <a:t>ll</a:t>
            </a:r>
            <a:r>
              <a:rPr lang="en-IN" sz="2000" spc="-15" dirty="0" smtClean="0">
                <a:cs typeface="Verdana"/>
              </a:rPr>
              <a:t>o</a:t>
            </a:r>
            <a:r>
              <a:rPr lang="en-IN" sz="2000" spc="-25" dirty="0" smtClean="0">
                <a:cs typeface="Verdana"/>
              </a:rPr>
              <a:t>w</a:t>
            </a:r>
            <a:r>
              <a:rPr lang="en-IN" sz="2000" dirty="0" smtClean="0">
                <a:cs typeface="Verdana"/>
              </a:rPr>
              <a:t>i</a:t>
            </a:r>
            <a:r>
              <a:rPr lang="en-IN" sz="2000" spc="-5" dirty="0" smtClean="0">
                <a:cs typeface="Verdana"/>
              </a:rPr>
              <a:t>n</a:t>
            </a:r>
            <a:r>
              <a:rPr lang="en-IN" sz="2000" spc="-10" dirty="0" smtClean="0">
                <a:cs typeface="Verdana"/>
              </a:rPr>
              <a:t>g</a:t>
            </a:r>
            <a:r>
              <a:rPr lang="en-IN" sz="2000" spc="105" dirty="0" smtClean="0">
                <a:cs typeface="Times New Roman"/>
              </a:rPr>
              <a:t> </a:t>
            </a:r>
            <a:r>
              <a:rPr lang="en-IN" sz="2000" spc="-10" dirty="0" smtClean="0">
                <a:cs typeface="Verdana"/>
              </a:rPr>
              <a:t>s</a:t>
            </a:r>
            <a:r>
              <a:rPr lang="en-IN" sz="2000" spc="-20" dirty="0" smtClean="0">
                <a:cs typeface="Verdana"/>
              </a:rPr>
              <a:t>c</a:t>
            </a:r>
            <a:r>
              <a:rPr lang="en-IN" sz="2000" spc="-10" dirty="0" smtClean="0">
                <a:cs typeface="Verdana"/>
              </a:rPr>
              <a:t>r</a:t>
            </a:r>
            <a:r>
              <a:rPr lang="en-IN" sz="2000" spc="-5" dirty="0" smtClean="0">
                <a:cs typeface="Verdana"/>
              </a:rPr>
              <a:t>e</a:t>
            </a:r>
            <a:r>
              <a:rPr lang="en-IN" sz="2000" spc="-20" dirty="0" smtClean="0">
                <a:cs typeface="Verdana"/>
              </a:rPr>
              <a:t>e</a:t>
            </a:r>
            <a:r>
              <a:rPr lang="en-IN" sz="2000" spc="-5" dirty="0" smtClean="0">
                <a:cs typeface="Verdana"/>
              </a:rPr>
              <a:t>n:</a:t>
            </a:r>
            <a:endParaRPr lang="en-IN" sz="2000" dirty="0" smtClean="0">
              <a:cs typeface="Verdana"/>
            </a:endParaRPr>
          </a:p>
          <a:p>
            <a:pPr>
              <a:buNone/>
            </a:pPr>
            <a:endParaRPr lang="en-IN" sz="2000"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0" y="1500174"/>
            <a:ext cx="914400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000108"/>
            <a:ext cx="9144000" cy="3929090"/>
          </a:xfrm>
          <a:prstGeom prst="rect">
            <a:avLst/>
          </a:prstGeom>
          <a:noFill/>
          <a:ln w="9525">
            <a:noFill/>
            <a:miter lim="800000"/>
            <a:headEnd/>
            <a:tailEnd/>
          </a:ln>
          <a:effectLst/>
        </p:spPr>
      </p:pic>
      <p:sp>
        <p:nvSpPr>
          <p:cNvPr id="5" name="TextBox 4"/>
          <p:cNvSpPr txBox="1"/>
          <p:nvPr/>
        </p:nvSpPr>
        <p:spPr>
          <a:xfrm>
            <a:off x="285720" y="4869763"/>
            <a:ext cx="8643998" cy="1988237"/>
          </a:xfrm>
          <a:prstGeom prst="rect">
            <a:avLst/>
          </a:prstGeom>
          <a:noFill/>
        </p:spPr>
        <p:txBody>
          <a:bodyPr wrap="square" rtlCol="0">
            <a:spAutoFit/>
          </a:bodyPr>
          <a:lstStyle/>
          <a:p>
            <a:pPr marL="12700" marR="5080" algn="just">
              <a:lnSpc>
                <a:spcPct val="108000"/>
              </a:lnSpc>
              <a:buNone/>
            </a:pPr>
            <a:r>
              <a:rPr lang="en-IN" sz="2000" spc="-10" dirty="0" smtClean="0">
                <a:cs typeface="Verdana"/>
              </a:rPr>
              <a:t>By</a:t>
            </a:r>
            <a:r>
              <a:rPr lang="en-IN" sz="2000" spc="-10" dirty="0" smtClean="0">
                <a:cs typeface="Times New Roman"/>
              </a:rPr>
              <a:t> </a:t>
            </a:r>
            <a:r>
              <a:rPr lang="en-IN" sz="2000" spc="-50" dirty="0" smtClean="0">
                <a:cs typeface="Times New Roman"/>
              </a:rPr>
              <a:t> </a:t>
            </a:r>
            <a:r>
              <a:rPr lang="en-IN" sz="2000" spc="-10" dirty="0" smtClean="0">
                <a:cs typeface="Verdana"/>
              </a:rPr>
              <a:t>d</a:t>
            </a:r>
            <a:r>
              <a:rPr lang="en-IN" sz="2000" spc="-5"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45" dirty="0" smtClean="0">
                <a:cs typeface="Times New Roman"/>
              </a:rPr>
              <a:t> </a:t>
            </a:r>
            <a:r>
              <a:rPr lang="en-IN" sz="2000" b="1" spc="-10" dirty="0" smtClean="0">
                <a:cs typeface="Verdana"/>
              </a:rPr>
              <a:t>Module</a:t>
            </a:r>
            <a:r>
              <a:rPr lang="en-IN" sz="2000" b="1" dirty="0" smtClean="0">
                <a:cs typeface="Times New Roman"/>
              </a:rPr>
              <a:t> </a:t>
            </a:r>
            <a:r>
              <a:rPr lang="en-IN" sz="2000" b="1" spc="-30" dirty="0" smtClean="0">
                <a:cs typeface="Times New Roman"/>
              </a:rPr>
              <a:t> </a:t>
            </a:r>
            <a:r>
              <a:rPr lang="en-IN" sz="2000" spc="-10" dirty="0" smtClean="0">
                <a:cs typeface="Verdana"/>
              </a:rPr>
              <a:t>tab</a:t>
            </a:r>
            <a:r>
              <a:rPr lang="en-IN" sz="2000" dirty="0" smtClean="0">
                <a:cs typeface="Times New Roman"/>
              </a:rPr>
              <a:t> </a:t>
            </a:r>
            <a:r>
              <a:rPr lang="en-IN" sz="2000" spc="-45" dirty="0" smtClean="0">
                <a:cs typeface="Times New Roman"/>
              </a:rPr>
              <a:t> </a:t>
            </a:r>
            <a:r>
              <a:rPr lang="en-IN" sz="2000" dirty="0" smtClean="0">
                <a:cs typeface="Verdana"/>
              </a:rPr>
              <a:t>i</a:t>
            </a:r>
            <a:r>
              <a:rPr lang="en-IN" sz="2000" spc="-10" dirty="0" smtClean="0">
                <a:cs typeface="Verdana"/>
              </a:rPr>
              <a:t>s</a:t>
            </a:r>
            <a:r>
              <a:rPr lang="en-IN" sz="2000" dirty="0" smtClean="0">
                <a:cs typeface="Times New Roman"/>
              </a:rPr>
              <a:t> </a:t>
            </a:r>
            <a:r>
              <a:rPr lang="en-IN" sz="2000" spc="-5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r>
              <a:rPr lang="en-IN" sz="2000" dirty="0" smtClean="0">
                <a:cs typeface="Times New Roman"/>
              </a:rPr>
              <a:t> </a:t>
            </a:r>
            <a:r>
              <a:rPr lang="en-IN" sz="2000" spc="-50" dirty="0" smtClean="0">
                <a:cs typeface="Times New Roman"/>
              </a:rPr>
              <a:t> </a:t>
            </a:r>
            <a:r>
              <a:rPr lang="en-IN" sz="2000" spc="-15" dirty="0" smtClean="0">
                <a:cs typeface="Verdana"/>
              </a:rPr>
              <a:t>T</a:t>
            </a:r>
            <a:r>
              <a:rPr lang="en-IN" sz="2000" spc="-10" dirty="0" smtClean="0">
                <a:cs typeface="Verdana"/>
              </a:rPr>
              <a:t>he</a:t>
            </a:r>
            <a:r>
              <a:rPr lang="en-IN" sz="2000" dirty="0" smtClean="0">
                <a:cs typeface="Times New Roman"/>
              </a:rPr>
              <a:t> </a:t>
            </a:r>
            <a:r>
              <a:rPr lang="en-IN" sz="2000" spc="-40" dirty="0" smtClean="0">
                <a:cs typeface="Times New Roman"/>
              </a:rPr>
              <a:t> </a:t>
            </a:r>
            <a:r>
              <a:rPr lang="en-IN" sz="2000" spc="-10" dirty="0" smtClean="0">
                <a:cs typeface="Verdana"/>
              </a:rPr>
              <a:t>mod</a:t>
            </a:r>
            <a:r>
              <a:rPr lang="en-IN" sz="2000" spc="-5" dirty="0" smtClean="0">
                <a:cs typeface="Verdana"/>
              </a:rPr>
              <a:t>u</a:t>
            </a:r>
            <a:r>
              <a:rPr lang="en-IN" sz="2000" dirty="0" smtClean="0">
                <a:cs typeface="Verdana"/>
              </a:rPr>
              <a:t>l</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ays</a:t>
            </a:r>
            <a:r>
              <a:rPr lang="en-IN" sz="2000" dirty="0" smtClean="0">
                <a:cs typeface="Times New Roman"/>
              </a:rPr>
              <a:t> </a:t>
            </a:r>
            <a:r>
              <a:rPr lang="en-IN" sz="2000" spc="-50" dirty="0" smtClean="0">
                <a:cs typeface="Times New Roman"/>
              </a:rPr>
              <a:t> </a:t>
            </a:r>
            <a:r>
              <a:rPr lang="en-IN" sz="2000" spc="-10" dirty="0" smtClean="0">
                <a:cs typeface="Verdana"/>
              </a:rPr>
              <a:t>a</a:t>
            </a:r>
            <a:r>
              <a:rPr lang="en-IN" sz="2000" dirty="0" smtClean="0">
                <a:cs typeface="Times New Roman"/>
              </a:rPr>
              <a:t> </a:t>
            </a:r>
            <a:r>
              <a:rPr lang="en-IN" sz="2000" spc="-25"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ar</a:t>
            </a:r>
            <a:r>
              <a:rPr lang="en-IN" sz="2000" spc="-10" dirty="0" smtClean="0">
                <a:cs typeface="Verdana"/>
              </a:rPr>
              <a:t>ch</a:t>
            </a:r>
            <a:r>
              <a:rPr lang="en-IN" sz="2000" dirty="0" smtClean="0">
                <a:cs typeface="Times New Roman"/>
              </a:rPr>
              <a:t> </a:t>
            </a:r>
            <a:r>
              <a:rPr lang="en-IN" sz="2000" spc="-45" dirty="0" smtClean="0">
                <a:cs typeface="Times New Roman"/>
              </a:rPr>
              <a:t> </a:t>
            </a:r>
            <a:r>
              <a:rPr lang="en-IN" sz="2000" spc="-10" dirty="0" smtClean="0">
                <a:cs typeface="Verdana"/>
              </a:rPr>
              <a:t>b</a:t>
            </a:r>
            <a:r>
              <a:rPr lang="en-IN" sz="2000" spc="-15" dirty="0" smtClean="0">
                <a:cs typeface="Verdana"/>
              </a:rPr>
              <a:t>o</a:t>
            </a:r>
            <a:r>
              <a:rPr lang="en-IN" sz="2000" spc="-5" dirty="0" smtClean="0">
                <a:cs typeface="Verdana"/>
              </a:rPr>
              <a:t>x.</a:t>
            </a:r>
            <a:r>
              <a:rPr lang="en-IN" sz="2000" dirty="0" smtClean="0">
                <a:cs typeface="Times New Roman"/>
              </a:rPr>
              <a:t> </a:t>
            </a:r>
            <a:r>
              <a:rPr lang="en-IN" sz="2000" spc="-50" dirty="0" smtClean="0">
                <a:cs typeface="Times New Roman"/>
              </a:rPr>
              <a:t> </a:t>
            </a:r>
            <a:r>
              <a:rPr lang="en-IN" sz="200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a:t>
            </a:r>
            <a:r>
              <a:rPr lang="en-IN" sz="2000" dirty="0" smtClean="0">
                <a:cs typeface="Verdana"/>
              </a:rPr>
              <a:t>w</a:t>
            </a:r>
            <a:r>
              <a:rPr lang="en-IN" sz="2000" spc="-5" dirty="0" smtClean="0">
                <a:cs typeface="Verdana"/>
              </a:rPr>
              <a:t>,</a:t>
            </a:r>
            <a:r>
              <a:rPr lang="en-IN" sz="2000" dirty="0" smtClean="0">
                <a:cs typeface="Times New Roman"/>
              </a:rPr>
              <a:t> </a:t>
            </a:r>
            <a:r>
              <a:rPr lang="en-IN" sz="2000" spc="-50" dirty="0" smtClean="0">
                <a:cs typeface="Times New Roman"/>
              </a:rPr>
              <a:t> </a:t>
            </a:r>
            <a:r>
              <a:rPr lang="en-IN" sz="2000" dirty="0" smtClean="0">
                <a:cs typeface="Verdana"/>
              </a:rPr>
              <a:t>w</a:t>
            </a:r>
            <a:r>
              <a:rPr lang="en-IN" sz="2000" spc="-10" dirty="0" smtClean="0">
                <a:cs typeface="Verdana"/>
              </a:rPr>
              <a:t>e</a:t>
            </a:r>
            <a:r>
              <a:rPr lang="en-IN" sz="2000" spc="-5" dirty="0" smtClean="0">
                <a:cs typeface="Times New Roman"/>
              </a:rPr>
              <a:t> </a:t>
            </a:r>
            <a:r>
              <a:rPr lang="en-IN" sz="2000" spc="-5" dirty="0" smtClean="0">
                <a:cs typeface="Verdana"/>
              </a:rPr>
              <a:t>h</a:t>
            </a:r>
            <a:r>
              <a:rPr lang="en-IN" sz="2000" spc="-10" dirty="0" smtClean="0">
                <a:cs typeface="Verdana"/>
              </a:rPr>
              <a:t>ave</a:t>
            </a:r>
            <a:r>
              <a:rPr lang="en-IN" sz="2000" spc="90" dirty="0" smtClean="0">
                <a:cs typeface="Times New Roman"/>
              </a:rPr>
              <a:t> </a:t>
            </a:r>
            <a:r>
              <a:rPr lang="en-IN" sz="2000" dirty="0" smtClean="0">
                <a:cs typeface="Verdana"/>
              </a:rPr>
              <a:t>m</a:t>
            </a:r>
            <a:r>
              <a:rPr lang="en-IN" sz="2000" spc="-20" dirty="0" smtClean="0">
                <a:cs typeface="Verdana"/>
              </a:rPr>
              <a:t>e</a:t>
            </a:r>
            <a:r>
              <a:rPr lang="en-IN" sz="2000" spc="-5" dirty="0" smtClean="0">
                <a:cs typeface="Verdana"/>
              </a:rPr>
              <a:t>nt</a:t>
            </a:r>
            <a:r>
              <a:rPr lang="en-IN" sz="2000" dirty="0" smtClean="0">
                <a:cs typeface="Verdana"/>
              </a:rPr>
              <a:t>i</a:t>
            </a:r>
            <a:r>
              <a:rPr lang="en-IN" sz="2000" spc="-15" dirty="0" smtClean="0">
                <a:cs typeface="Verdana"/>
              </a:rPr>
              <a:t>o</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d</a:t>
            </a:r>
            <a:r>
              <a:rPr lang="en-IN" sz="2000" spc="-15" dirty="0" smtClean="0">
                <a:cs typeface="Verdana"/>
              </a:rPr>
              <a:t>e</a:t>
            </a:r>
            <a:r>
              <a:rPr lang="en-IN" sz="2000" dirty="0" smtClean="0">
                <a:cs typeface="Verdana"/>
              </a:rPr>
              <a:t>t</a:t>
            </a:r>
            <a:r>
              <a:rPr lang="en-IN" sz="2000" spc="-5" dirty="0" smtClean="0">
                <a:cs typeface="Verdana"/>
              </a:rPr>
              <a:t>ai</a:t>
            </a:r>
            <a:r>
              <a:rPr lang="en-IN" sz="2000" dirty="0" smtClean="0">
                <a:cs typeface="Verdana"/>
              </a:rPr>
              <a:t>l</a:t>
            </a:r>
            <a:r>
              <a:rPr lang="en-IN" sz="2000" spc="-10" dirty="0" smtClean="0">
                <a:cs typeface="Verdana"/>
              </a:rPr>
              <a:t>s</a:t>
            </a:r>
            <a:r>
              <a:rPr lang="en-IN" sz="2000" spc="90" dirty="0" smtClean="0">
                <a:cs typeface="Times New Roman"/>
              </a:rPr>
              <a:t> </a:t>
            </a:r>
            <a:r>
              <a:rPr lang="en-IN" sz="2000" spc="-15"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5" dirty="0" smtClean="0">
                <a:cs typeface="Verdana"/>
              </a:rPr>
              <a:t>f</a:t>
            </a:r>
            <a:r>
              <a:rPr lang="en-IN" sz="2000" dirty="0" smtClean="0">
                <a:cs typeface="Verdana"/>
              </a:rPr>
              <a:t>i</a:t>
            </a:r>
            <a:r>
              <a:rPr lang="en-IN" sz="2000" spc="-20" dirty="0" smtClean="0">
                <a:cs typeface="Verdana"/>
              </a:rPr>
              <a:t>e</a:t>
            </a:r>
            <a:r>
              <a:rPr lang="en-IN" sz="2000" dirty="0" smtClean="0">
                <a:cs typeface="Verdana"/>
              </a:rPr>
              <a:t>l</a:t>
            </a:r>
            <a:r>
              <a:rPr lang="en-IN" sz="2000" spc="-10" dirty="0" smtClean="0">
                <a:cs typeface="Verdana"/>
              </a:rPr>
              <a:t>ds</a:t>
            </a:r>
            <a:r>
              <a:rPr lang="en-IN" sz="2000" spc="90" dirty="0" smtClean="0">
                <a:cs typeface="Times New Roman"/>
              </a:rPr>
              <a:t> </a:t>
            </a:r>
            <a:r>
              <a:rPr lang="en-IN" sz="2000" spc="-10" dirty="0" smtClean="0">
                <a:cs typeface="Verdana"/>
              </a:rPr>
              <a:t>pr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14" dirty="0" smtClean="0">
                <a:cs typeface="Times New Roman"/>
              </a:rPr>
              <a:t> </a:t>
            </a:r>
            <a:r>
              <a:rPr lang="en-IN" sz="2000" b="1" spc="-10" dirty="0" smtClean="0">
                <a:cs typeface="Verdana"/>
              </a:rPr>
              <a:t>Modu</a:t>
            </a:r>
            <a:r>
              <a:rPr lang="en-IN" sz="2000" b="1" spc="-15" dirty="0" smtClean="0">
                <a:cs typeface="Verdana"/>
              </a:rPr>
              <a:t>l</a:t>
            </a:r>
            <a:r>
              <a:rPr lang="en-IN" sz="2000" b="1" spc="-10" dirty="0" smtClean="0">
                <a:cs typeface="Verdana"/>
              </a:rPr>
              <a:t>e</a:t>
            </a:r>
            <a:r>
              <a:rPr lang="en-IN" sz="2000" b="1" spc="105" dirty="0" smtClean="0">
                <a:cs typeface="Times New Roman"/>
              </a:rPr>
              <a:t> </a:t>
            </a:r>
            <a:r>
              <a:rPr lang="en-IN" sz="2000" spc="-5" dirty="0" smtClean="0">
                <a:cs typeface="Verdana"/>
              </a:rPr>
              <a:t>tab.</a:t>
            </a: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Ti</a:t>
            </a:r>
            <a:r>
              <a:rPr lang="en-IN" sz="2000" b="1" spc="-5" dirty="0" smtClean="0">
                <a:cs typeface="Verdana"/>
              </a:rPr>
              <a:t>tle:</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endParaRPr lang="en-IN" sz="2000" dirty="0" smtClean="0">
              <a:cs typeface="Verdana"/>
            </a:endParaRPr>
          </a:p>
          <a:p>
            <a:pPr marL="469265" indent="-227965" algn="just">
              <a:lnSpc>
                <a:spcPct val="100000"/>
              </a:lnSpc>
              <a:buFont typeface="Symbol"/>
              <a:buChar char=""/>
              <a:tabLst>
                <a:tab pos="469900" algn="l"/>
              </a:tabLst>
            </a:pPr>
            <a:r>
              <a:rPr lang="en-IN" sz="2000" b="1" spc="-10" dirty="0" smtClean="0">
                <a:cs typeface="Verdana"/>
              </a:rPr>
              <a:t>B</a:t>
            </a:r>
            <a:r>
              <a:rPr lang="en-IN" sz="2000" b="1" spc="-15" dirty="0" smtClean="0">
                <a:cs typeface="Verdana"/>
              </a:rPr>
              <a:t>o</a:t>
            </a:r>
            <a:r>
              <a:rPr lang="en-IN" sz="2000" b="1" spc="-10" dirty="0" smtClean="0">
                <a:cs typeface="Verdana"/>
              </a:rPr>
              <a:t>x</a:t>
            </a:r>
            <a:r>
              <a:rPr lang="en-IN" sz="2000" b="1" spc="90" dirty="0" smtClean="0">
                <a:cs typeface="Times New Roman"/>
              </a:rPr>
              <a:t> </a:t>
            </a:r>
            <a:r>
              <a:rPr lang="en-IN" sz="2000" b="1" dirty="0" smtClean="0">
                <a:cs typeface="Verdana"/>
              </a:rPr>
              <a:t>L</a:t>
            </a:r>
            <a:r>
              <a:rPr lang="en-IN" sz="2000" b="1" spc="-15" dirty="0" smtClean="0">
                <a:cs typeface="Verdana"/>
              </a:rPr>
              <a:t>ab</a:t>
            </a:r>
            <a:r>
              <a:rPr lang="en-IN" sz="2000" b="1" spc="-5" dirty="0" smtClean="0">
                <a:cs typeface="Verdana"/>
              </a:rPr>
              <a:t>e</a:t>
            </a:r>
            <a:r>
              <a:rPr lang="en-IN" sz="2000" b="1" spc="-10" dirty="0" smtClean="0">
                <a:cs typeface="Verdana"/>
              </a:rPr>
              <a:t>l</a:t>
            </a:r>
            <a:r>
              <a:rPr lang="en-IN" sz="2000" b="1" spc="-5" dirty="0" smtClean="0">
                <a:cs typeface="Verdana"/>
              </a:rPr>
              <a:t>:</a:t>
            </a:r>
            <a:r>
              <a:rPr lang="en-IN" sz="2000" b="1" spc="120" dirty="0" smtClean="0">
                <a:cs typeface="Times New Roman"/>
              </a:rPr>
              <a:t> </a:t>
            </a:r>
            <a:r>
              <a:rPr lang="en-IN" sz="2000" spc="-2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s</a:t>
            </a:r>
            <a:r>
              <a:rPr lang="en-IN" sz="2000" spc="-20" dirty="0" smtClean="0">
                <a:cs typeface="Verdana"/>
              </a:rPr>
              <a:t>e</a:t>
            </a:r>
            <a:r>
              <a:rPr lang="en-IN" sz="2000" spc="-10" dirty="0" smtClean="0">
                <a:cs typeface="Verdana"/>
              </a:rPr>
              <a:t>a</a:t>
            </a:r>
            <a:r>
              <a:rPr lang="en-IN" sz="2000" dirty="0" smtClean="0">
                <a:cs typeface="Verdana"/>
              </a:rPr>
              <a:t>r</a:t>
            </a:r>
            <a:r>
              <a:rPr lang="en-IN" sz="2000" spc="-10" dirty="0" smtClean="0">
                <a:cs typeface="Verdana"/>
              </a:rPr>
              <a:t>ch</a:t>
            </a:r>
            <a:r>
              <a:rPr lang="en-IN" sz="2000" spc="100" dirty="0" smtClean="0">
                <a:cs typeface="Times New Roman"/>
              </a:rPr>
              <a:t> </a:t>
            </a:r>
            <a:r>
              <a:rPr lang="en-IN" sz="2000" dirty="0" smtClean="0">
                <a:cs typeface="Verdana"/>
              </a:rPr>
              <a:t>b</a:t>
            </a:r>
            <a:r>
              <a:rPr lang="en-IN" sz="2000" spc="-15" dirty="0" smtClean="0">
                <a:cs typeface="Verdana"/>
              </a:rPr>
              <a:t>o</a:t>
            </a:r>
            <a:r>
              <a:rPr lang="en-IN" sz="2000" spc="-10" dirty="0" smtClean="0">
                <a:cs typeface="Verdana"/>
              </a:rPr>
              <a:t>x</a:t>
            </a:r>
            <a:r>
              <a:rPr lang="en-IN" sz="2000" spc="95" dirty="0" smtClean="0">
                <a:cs typeface="Times New Roman"/>
              </a:rPr>
              <a:t> </a:t>
            </a:r>
            <a:r>
              <a:rPr lang="en-IN" sz="2000" dirty="0" smtClean="0">
                <a:cs typeface="Verdana"/>
              </a:rPr>
              <a:t>l</a:t>
            </a:r>
            <a:r>
              <a:rPr lang="en-IN" sz="2000" spc="-10" dirty="0" smtClean="0">
                <a:cs typeface="Verdana"/>
              </a:rPr>
              <a:t>ab</a:t>
            </a:r>
            <a:r>
              <a:rPr lang="en-IN" sz="2000" spc="-20" dirty="0" smtClean="0">
                <a:cs typeface="Verdana"/>
              </a:rPr>
              <a:t>e</a:t>
            </a:r>
            <a:r>
              <a:rPr lang="en-IN" sz="2000" spc="-5" dirty="0" smtClean="0">
                <a:cs typeface="Verdana"/>
              </a:rPr>
              <a:t>l</a:t>
            </a:r>
            <a:r>
              <a:rPr lang="en-IN" sz="2000" spc="11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spc="-15" dirty="0" smtClean="0">
                <a:cs typeface="Verdana"/>
              </a:rPr>
              <a:t>e</a:t>
            </a:r>
            <a:r>
              <a:rPr lang="en-IN" sz="2000" spc="-5" dirty="0" smtClean="0">
                <a:cs typeface="Verdana"/>
              </a:rPr>
              <a:t>xt</a:t>
            </a:r>
            <a:r>
              <a:rPr lang="en-IN" sz="2000" spc="110" dirty="0" smtClean="0">
                <a:cs typeface="Times New Roman"/>
              </a:rPr>
              <a:t> </a:t>
            </a:r>
            <a:r>
              <a:rPr lang="en-IN" sz="2000" spc="-15" dirty="0" smtClean="0">
                <a:cs typeface="Verdana"/>
              </a:rPr>
              <a:t>w</a:t>
            </a:r>
            <a:r>
              <a:rPr lang="en-IN" sz="2000" spc="-5" dirty="0" smtClean="0">
                <a:cs typeface="Verdana"/>
              </a:rPr>
              <a:t>ill</a:t>
            </a:r>
            <a:r>
              <a:rPr lang="en-IN" sz="2000" spc="110" dirty="0" smtClean="0">
                <a:cs typeface="Times New Roman"/>
              </a:rPr>
              <a:t> </a:t>
            </a:r>
            <a:r>
              <a:rPr lang="en-IN" sz="2000" spc="-10" dirty="0" smtClean="0">
                <a:cs typeface="Verdana"/>
              </a:rPr>
              <a:t>a</a:t>
            </a:r>
            <a:r>
              <a:rPr lang="en-IN" sz="2000" spc="-20" dirty="0" smtClean="0">
                <a:cs typeface="Verdana"/>
              </a:rPr>
              <a:t>p</a:t>
            </a:r>
            <a:r>
              <a:rPr lang="en-IN" sz="2000" spc="-10" dirty="0" smtClean="0">
                <a:cs typeface="Verdana"/>
              </a:rPr>
              <a:t>p</a:t>
            </a:r>
            <a:r>
              <a:rPr lang="en-IN" sz="2000" spc="-20" dirty="0" smtClean="0">
                <a:cs typeface="Verdana"/>
              </a:rPr>
              <a:t>e</a:t>
            </a:r>
            <a:r>
              <a:rPr lang="en-IN" sz="2000" spc="-10" dirty="0" smtClean="0">
                <a:cs typeface="Verdana"/>
              </a:rPr>
              <a:t>a</a:t>
            </a:r>
            <a:r>
              <a:rPr lang="en-IN" sz="2000" dirty="0" smtClean="0">
                <a:cs typeface="Verdana"/>
              </a:rPr>
              <a:t>r</a:t>
            </a:r>
            <a:r>
              <a:rPr lang="en-IN" sz="2000" spc="-5" dirty="0" smtClean="0">
                <a:cs typeface="Verdana"/>
              </a:rPr>
              <a:t>.</a:t>
            </a:r>
            <a:endParaRPr lang="en-IN" sz="2000" dirty="0" smtClean="0">
              <a:cs typeface="Verdana"/>
            </a:endParaRPr>
          </a:p>
          <a:p>
            <a:pPr marL="469265" indent="-227965" algn="just">
              <a:lnSpc>
                <a:spcPct val="100000"/>
              </a:lnSpc>
              <a:buFont typeface="Symbol"/>
              <a:buChar char=""/>
              <a:tabLst>
                <a:tab pos="469900" algn="l"/>
              </a:tabLst>
            </a:pPr>
            <a:r>
              <a:rPr lang="en-IN" sz="2000" b="1" spc="-10" dirty="0" smtClean="0">
                <a:cs typeface="Verdana"/>
              </a:rPr>
              <a:t>B</a:t>
            </a:r>
            <a:r>
              <a:rPr lang="en-IN" sz="2000" b="1" spc="-15" dirty="0" smtClean="0">
                <a:cs typeface="Verdana"/>
              </a:rPr>
              <a:t>o</a:t>
            </a:r>
            <a:r>
              <a:rPr lang="en-IN" sz="2000" b="1" spc="-10" dirty="0" smtClean="0">
                <a:cs typeface="Verdana"/>
              </a:rPr>
              <a:t>x</a:t>
            </a:r>
            <a:r>
              <a:rPr lang="en-IN" sz="2000" b="1" spc="90" dirty="0" smtClean="0">
                <a:cs typeface="Times New Roman"/>
              </a:rPr>
              <a:t> </a:t>
            </a:r>
            <a:r>
              <a:rPr lang="en-IN" sz="2000" b="1" spc="-15" dirty="0" smtClean="0">
                <a:cs typeface="Verdana"/>
              </a:rPr>
              <a:t>W</a:t>
            </a:r>
            <a:r>
              <a:rPr lang="en-IN" sz="2000" b="1" dirty="0" smtClean="0">
                <a:cs typeface="Verdana"/>
              </a:rPr>
              <a:t>i</a:t>
            </a:r>
            <a:r>
              <a:rPr lang="en-IN" sz="2000" b="1" spc="-15" dirty="0" smtClean="0">
                <a:cs typeface="Verdana"/>
              </a:rPr>
              <a:t>dt</a:t>
            </a:r>
            <a:r>
              <a:rPr lang="en-IN" sz="2000" b="1" dirty="0" smtClean="0">
                <a:cs typeface="Verdana"/>
              </a:rPr>
              <a:t>h</a:t>
            </a:r>
            <a:r>
              <a:rPr lang="en-IN" sz="2000" b="1" spc="-5" dirty="0" smtClean="0">
                <a:cs typeface="Verdana"/>
              </a:rPr>
              <a:t>:</a:t>
            </a:r>
            <a:r>
              <a:rPr lang="en-IN" sz="2000" b="1" spc="95" dirty="0" smtClean="0">
                <a:cs typeface="Times New Roman"/>
              </a:rPr>
              <a:t> </a:t>
            </a:r>
            <a:r>
              <a:rPr lang="en-IN" sz="2000" dirty="0" smtClean="0">
                <a:cs typeface="Verdana"/>
              </a:rPr>
              <a:t>S</a:t>
            </a:r>
            <a:r>
              <a:rPr lang="en-IN" sz="2000" spc="-20" dirty="0" smtClean="0">
                <a:cs typeface="Verdana"/>
              </a:rPr>
              <a:t>e</a:t>
            </a:r>
            <a:r>
              <a:rPr lang="en-IN" sz="2000" spc="-5" dirty="0" smtClean="0">
                <a:cs typeface="Verdana"/>
              </a:rPr>
              <a:t>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15" dirty="0" smtClean="0">
                <a:cs typeface="Verdana"/>
              </a:rPr>
              <a:t>w</a:t>
            </a:r>
            <a:r>
              <a:rPr lang="en-IN" sz="2000" dirty="0" smtClean="0">
                <a:cs typeface="Verdana"/>
              </a:rPr>
              <a:t>i</a:t>
            </a:r>
            <a:r>
              <a:rPr lang="en-IN" sz="2000" spc="-10" dirty="0" smtClean="0">
                <a:cs typeface="Verdana"/>
              </a:rPr>
              <a:t>dth</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5" dirty="0" smtClean="0">
                <a:cs typeface="Verdana"/>
              </a:rPr>
              <a:t>s</a:t>
            </a:r>
            <a:r>
              <a:rPr lang="en-IN" sz="2000" spc="-20" dirty="0" smtClean="0">
                <a:cs typeface="Verdana"/>
              </a:rPr>
              <a:t>e</a:t>
            </a:r>
            <a:r>
              <a:rPr lang="en-IN" sz="2000" spc="-10" dirty="0" smtClean="0">
                <a:cs typeface="Verdana"/>
              </a:rPr>
              <a:t>a</a:t>
            </a:r>
            <a:r>
              <a:rPr lang="en-IN" sz="2000" dirty="0" smtClean="0">
                <a:cs typeface="Verdana"/>
              </a:rPr>
              <a:t>r</a:t>
            </a:r>
            <a:r>
              <a:rPr lang="en-IN" sz="2000" spc="-10" dirty="0" smtClean="0">
                <a:cs typeface="Verdana"/>
              </a:rPr>
              <a:t>ch</a:t>
            </a:r>
            <a:r>
              <a:rPr lang="en-IN" sz="2000" spc="100" dirty="0" smtClean="0">
                <a:cs typeface="Times New Roman"/>
              </a:rPr>
              <a:t> </a:t>
            </a:r>
            <a:r>
              <a:rPr lang="en-IN" sz="2000" spc="-10" dirty="0" smtClean="0">
                <a:cs typeface="Verdana"/>
              </a:rPr>
              <a:t>b</a:t>
            </a:r>
            <a:r>
              <a:rPr lang="en-IN" sz="2000" spc="-15" dirty="0" smtClean="0">
                <a:cs typeface="Verdana"/>
              </a:rPr>
              <a:t>o</a:t>
            </a:r>
            <a:r>
              <a:rPr lang="en-IN" sz="2000" spc="-5" dirty="0" smtClean="0">
                <a:cs typeface="Verdana"/>
              </a:rPr>
              <a:t>x.</a:t>
            </a:r>
            <a:r>
              <a:rPr lang="en-IN" sz="2000" spc="95" dirty="0" smtClean="0">
                <a:cs typeface="Times New Roman"/>
              </a:rPr>
              <a:t> </a:t>
            </a:r>
            <a:r>
              <a:rPr lang="en-IN" sz="2000" dirty="0" smtClean="0">
                <a:cs typeface="Verdana"/>
              </a:rPr>
              <a:t>B</a:t>
            </a:r>
            <a:r>
              <a:rPr lang="en-IN" sz="2000" spc="-10" dirty="0" smtClean="0">
                <a:cs typeface="Verdana"/>
              </a:rPr>
              <a:t>y</a:t>
            </a:r>
            <a:r>
              <a:rPr lang="en-IN" sz="2000" spc="95" dirty="0" smtClean="0">
                <a:cs typeface="Times New Roman"/>
              </a:rPr>
              <a:t> </a:t>
            </a:r>
            <a:r>
              <a:rPr lang="en-IN" sz="2000" spc="-10" dirty="0" smtClean="0">
                <a:cs typeface="Verdana"/>
              </a:rPr>
              <a:t>d</a:t>
            </a:r>
            <a:r>
              <a:rPr lang="en-IN" sz="2000" spc="-20" dirty="0" smtClean="0">
                <a:cs typeface="Verdana"/>
              </a:rPr>
              <a:t>e</a:t>
            </a:r>
            <a:r>
              <a:rPr lang="en-IN" sz="2000" dirty="0" smtClean="0">
                <a:cs typeface="Verdana"/>
              </a:rPr>
              <a:t>f</a:t>
            </a:r>
            <a:r>
              <a:rPr lang="en-IN" sz="2000" spc="-10" dirty="0" smtClean="0">
                <a:cs typeface="Verdana"/>
              </a:rPr>
              <a:t>a</a:t>
            </a:r>
            <a:r>
              <a:rPr lang="en-IN" sz="2000" spc="-5" dirty="0" smtClean="0">
                <a:cs typeface="Verdana"/>
              </a:rPr>
              <a:t>u</a:t>
            </a:r>
            <a:r>
              <a:rPr lang="en-IN" sz="2000" dirty="0" smtClean="0">
                <a:cs typeface="Verdana"/>
              </a:rPr>
              <a:t>l</a:t>
            </a:r>
            <a:r>
              <a:rPr lang="en-IN" sz="2000" spc="-5" dirty="0" smtClean="0">
                <a:cs typeface="Verdana"/>
              </a:rPr>
              <a:t>t</a:t>
            </a:r>
            <a:r>
              <a:rPr lang="en-IN" sz="2000" spc="85" dirty="0" smtClean="0">
                <a:cs typeface="Times New Roman"/>
              </a:rPr>
              <a:t> </a:t>
            </a:r>
            <a:r>
              <a:rPr lang="en-IN" sz="2000" dirty="0" smtClean="0">
                <a:cs typeface="Verdana"/>
              </a:rPr>
              <a:t>i</a:t>
            </a:r>
            <a:r>
              <a:rPr lang="en-IN" sz="2000" spc="-5" dirty="0" smtClean="0">
                <a:cs typeface="Verdana"/>
              </a:rPr>
              <a:t>t</a:t>
            </a:r>
            <a:r>
              <a:rPr lang="en-IN" sz="2000" spc="114" dirty="0" smtClean="0">
                <a:cs typeface="Times New Roman"/>
              </a:rPr>
              <a:t> </a:t>
            </a:r>
            <a:r>
              <a:rPr lang="en-IN" sz="2000" dirty="0" smtClean="0">
                <a:cs typeface="Verdana"/>
              </a:rPr>
              <a:t>i</a:t>
            </a:r>
            <a:r>
              <a:rPr lang="en-IN" sz="2000" spc="-10" dirty="0" smtClean="0">
                <a:cs typeface="Verdana"/>
              </a:rPr>
              <a:t>s</a:t>
            </a:r>
            <a:r>
              <a:rPr lang="en-IN" sz="2000" spc="95" dirty="0" smtClean="0">
                <a:cs typeface="Times New Roman"/>
              </a:rPr>
              <a:t> </a:t>
            </a:r>
            <a:r>
              <a:rPr lang="en-IN" sz="2000" spc="-10" dirty="0" smtClean="0">
                <a:cs typeface="Verdana"/>
              </a:rPr>
              <a:t>s</a:t>
            </a:r>
            <a:r>
              <a:rPr lang="en-IN" sz="2000" spc="-20" dirty="0" smtClean="0">
                <a:cs typeface="Verdana"/>
              </a:rPr>
              <a:t>e</a:t>
            </a:r>
            <a:r>
              <a:rPr lang="en-IN" sz="2000" spc="-5" dirty="0" smtClean="0">
                <a:cs typeface="Verdana"/>
              </a:rPr>
              <a:t>t</a:t>
            </a:r>
            <a:r>
              <a:rPr lang="en-IN" sz="2000" spc="100" dirty="0" smtClean="0">
                <a:cs typeface="Times New Roman"/>
              </a:rPr>
              <a:t> </a:t>
            </a:r>
            <a:r>
              <a:rPr lang="en-IN" sz="2000" dirty="0" smtClean="0">
                <a:cs typeface="Verdana"/>
              </a:rPr>
              <a:t>t</a:t>
            </a:r>
            <a:r>
              <a:rPr lang="en-IN" sz="2000" spc="-10" dirty="0" smtClean="0">
                <a:cs typeface="Verdana"/>
              </a:rPr>
              <a:t>o20.</a:t>
            </a: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B</a:t>
            </a:r>
            <a:r>
              <a:rPr lang="en-IN" sz="2000" b="1" spc="-15" dirty="0" smtClean="0">
                <a:cs typeface="Verdana"/>
              </a:rPr>
              <a:t>o</a:t>
            </a:r>
            <a:r>
              <a:rPr lang="en-IN" sz="2000" b="1" spc="-10" dirty="0" smtClean="0">
                <a:cs typeface="Verdana"/>
              </a:rPr>
              <a:t>x</a:t>
            </a:r>
            <a:r>
              <a:rPr lang="en-IN" sz="2000" b="1" spc="90" dirty="0" smtClean="0">
                <a:cs typeface="Times New Roman"/>
              </a:rPr>
              <a:t> </a:t>
            </a:r>
            <a:r>
              <a:rPr lang="en-IN" sz="2000" b="1" spc="-10" dirty="0" smtClean="0">
                <a:cs typeface="Verdana"/>
              </a:rPr>
              <a:t>Text:</a:t>
            </a:r>
            <a:r>
              <a:rPr lang="en-IN" sz="2000" b="1" spc="105" dirty="0" smtClean="0">
                <a:cs typeface="Times New Roman"/>
              </a:rPr>
              <a:t> </a:t>
            </a:r>
            <a:r>
              <a:rPr lang="en-IN" sz="2000" spc="-5" dirty="0" smtClean="0">
                <a:cs typeface="Verdana"/>
              </a:rPr>
              <a:t>T</a:t>
            </a:r>
            <a:r>
              <a:rPr lang="en-IN" sz="2000" spc="-20" dirty="0" smtClean="0">
                <a:cs typeface="Verdana"/>
              </a:rPr>
              <a:t>e</a:t>
            </a:r>
            <a:r>
              <a:rPr lang="en-IN" sz="2000" spc="-5" dirty="0" smtClean="0">
                <a:cs typeface="Verdana"/>
              </a:rPr>
              <a:t>xt</a:t>
            </a:r>
            <a:r>
              <a:rPr lang="en-IN" sz="2000" spc="10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5" dirty="0" smtClean="0">
                <a:cs typeface="Verdana"/>
              </a:rPr>
              <a:t>v</a:t>
            </a:r>
            <a:r>
              <a:rPr lang="en-IN" sz="2000" dirty="0" smtClean="0">
                <a:cs typeface="Verdana"/>
              </a:rPr>
              <a:t>i</a:t>
            </a:r>
            <a:r>
              <a:rPr lang="en-IN" sz="2000" spc="-20" dirty="0" smtClean="0">
                <a:cs typeface="Verdana"/>
              </a:rPr>
              <a:t>e</a:t>
            </a:r>
            <a:r>
              <a:rPr lang="en-IN" sz="2000" spc="-10" dirty="0" smtClean="0">
                <a:cs typeface="Verdana"/>
              </a:rPr>
              <a:t>w</a:t>
            </a:r>
            <a:r>
              <a:rPr lang="en-IN" sz="2000" spc="110" dirty="0" smtClean="0">
                <a:cs typeface="Times New Roman"/>
              </a:rPr>
              <a:t> </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a</a:t>
            </a:r>
            <a:r>
              <a:rPr lang="en-IN" sz="2000" spc="-10" dirty="0" smtClean="0">
                <a:cs typeface="Verdana"/>
              </a:rPr>
              <a:t>rch</a:t>
            </a:r>
            <a:r>
              <a:rPr lang="en-IN" sz="2000" spc="100" dirty="0" smtClean="0">
                <a:cs typeface="Times New Roman"/>
              </a:rPr>
              <a:t> </a:t>
            </a:r>
            <a:r>
              <a:rPr lang="en-IN" sz="2000" dirty="0" smtClean="0">
                <a:cs typeface="Verdana"/>
              </a:rPr>
              <a:t>b</a:t>
            </a:r>
            <a:r>
              <a:rPr lang="en-IN" sz="2000" spc="-15" dirty="0" smtClean="0">
                <a:cs typeface="Verdana"/>
              </a:rPr>
              <a:t>o</a:t>
            </a:r>
            <a:r>
              <a:rPr lang="en-IN" sz="2000" spc="-5" dirty="0" smtClean="0">
                <a:cs typeface="Verdana"/>
              </a:rPr>
              <a:t>x.</a:t>
            </a:r>
            <a:endParaRPr lang="en-IN" sz="2000" dirty="0" smtClean="0">
              <a:cs typeface="Verdana"/>
            </a:endParaRPr>
          </a:p>
        </p:txBody>
      </p:sp>
      <p:sp>
        <p:nvSpPr>
          <p:cNvPr id="4" name="TextBox 3"/>
          <p:cNvSpPr txBox="1"/>
          <p:nvPr/>
        </p:nvSpPr>
        <p:spPr>
          <a:xfrm>
            <a:off x="214282" y="285728"/>
            <a:ext cx="8643998" cy="1015663"/>
          </a:xfrm>
          <a:prstGeom prst="rect">
            <a:avLst/>
          </a:prstGeom>
          <a:noFill/>
        </p:spPr>
        <p:txBody>
          <a:bodyPr wrap="square" rtlCol="0">
            <a:spAutoFit/>
          </a:bodyPr>
          <a:lstStyle/>
          <a:p>
            <a:r>
              <a:rPr lang="en-IN" sz="2000" b="1" spc="-15" dirty="0" smtClean="0">
                <a:cs typeface="Verdana"/>
              </a:rPr>
              <a:t>Ste</a:t>
            </a:r>
            <a:r>
              <a:rPr lang="en-IN" sz="2000" b="1" spc="-10" dirty="0" smtClean="0">
                <a:cs typeface="Verdana"/>
              </a:rPr>
              <a:t>p</a:t>
            </a:r>
            <a:r>
              <a:rPr lang="en-IN" sz="2000" b="1" spc="85" dirty="0" smtClean="0">
                <a:cs typeface="Times New Roman"/>
              </a:rPr>
              <a:t> </a:t>
            </a:r>
            <a:r>
              <a:rPr lang="en-IN" sz="2000" b="1" spc="-15" dirty="0" smtClean="0">
                <a:cs typeface="Verdana"/>
              </a:rPr>
              <a:t>(2</a:t>
            </a:r>
            <a:r>
              <a:rPr lang="en-IN" sz="2000" b="1" spc="-5" dirty="0" smtClean="0">
                <a:cs typeface="Verdana"/>
              </a:rPr>
              <a:t>):</a:t>
            </a:r>
            <a:r>
              <a:rPr lang="en-IN" sz="2000" b="1" spc="95" dirty="0" smtClean="0">
                <a:cs typeface="Times New Roman"/>
              </a:rPr>
              <a:t> </a:t>
            </a:r>
            <a:r>
              <a:rPr lang="en-IN" sz="2000" spc="-5" dirty="0" smtClean="0">
                <a:cs typeface="Verdana"/>
              </a:rPr>
              <a:t>After</a:t>
            </a:r>
            <a:r>
              <a:rPr lang="en-IN" sz="2000" spc="90" dirty="0" smtClean="0">
                <a:cs typeface="Times New Roman"/>
              </a:rPr>
              <a:t> </a:t>
            </a:r>
            <a:r>
              <a:rPr lang="en-IN" sz="2000" spc="-10" dirty="0" smtClean="0">
                <a:cs typeface="Verdana"/>
              </a:rPr>
              <a:t>c</a:t>
            </a:r>
            <a:r>
              <a:rPr lang="en-IN" sz="2000" dirty="0" smtClean="0">
                <a:cs typeface="Verdana"/>
              </a:rPr>
              <a:t>li</a:t>
            </a:r>
            <a:r>
              <a:rPr lang="en-IN" sz="2000" spc="-10" dirty="0" smtClean="0">
                <a:cs typeface="Verdana"/>
              </a:rPr>
              <a:t>c</a:t>
            </a:r>
            <a:r>
              <a:rPr lang="en-IN" sz="2000" spc="-30" dirty="0" smtClean="0">
                <a:cs typeface="Verdana"/>
              </a:rPr>
              <a:t>k</a:t>
            </a:r>
            <a:r>
              <a:rPr lang="en-IN" sz="2000" dirty="0" smtClean="0">
                <a:cs typeface="Verdana"/>
              </a:rPr>
              <a:t>i</a:t>
            </a:r>
            <a:r>
              <a:rPr lang="en-IN" sz="2000" spc="-5" dirty="0" smtClean="0">
                <a:cs typeface="Verdana"/>
              </a:rPr>
              <a:t>n</a:t>
            </a:r>
            <a:r>
              <a:rPr lang="en-IN" sz="2000" spc="-10" dirty="0" smtClean="0">
                <a:cs typeface="Verdana"/>
              </a:rPr>
              <a:t>g</a:t>
            </a:r>
            <a:r>
              <a:rPr lang="en-IN" sz="2000" spc="85" dirty="0" smtClean="0">
                <a:cs typeface="Times New Roman"/>
              </a:rPr>
              <a:t> </a:t>
            </a:r>
            <a:r>
              <a:rPr lang="en-IN" sz="2000" spc="-15" dirty="0" smtClean="0">
                <a:cs typeface="Verdana"/>
              </a:rPr>
              <a:t>o</a:t>
            </a:r>
            <a:r>
              <a:rPr lang="en-IN" sz="2000" spc="-10" dirty="0" smtClean="0">
                <a:cs typeface="Verdana"/>
              </a:rPr>
              <a:t>n</a:t>
            </a:r>
            <a:r>
              <a:rPr lang="en-IN" sz="2000" spc="100" dirty="0" smtClean="0">
                <a:cs typeface="Times New Roman"/>
              </a:rPr>
              <a:t> </a:t>
            </a:r>
            <a:r>
              <a:rPr lang="en-IN" sz="2000" b="1" dirty="0" smtClean="0">
                <a:cs typeface="Verdana"/>
              </a:rPr>
              <a:t>S</a:t>
            </a:r>
            <a:r>
              <a:rPr lang="en-IN" sz="2000" b="1" spc="-10" dirty="0" smtClean="0">
                <a:cs typeface="Verdana"/>
              </a:rPr>
              <a:t>ea</a:t>
            </a:r>
            <a:r>
              <a:rPr lang="en-IN" sz="2000" b="1" spc="-15" dirty="0" smtClean="0">
                <a:cs typeface="Verdana"/>
              </a:rPr>
              <a:t>rc</a:t>
            </a:r>
            <a:r>
              <a:rPr lang="en-IN" sz="2000" b="1" spc="-10" dirty="0" smtClean="0">
                <a:cs typeface="Verdana"/>
              </a:rPr>
              <a:t>h</a:t>
            </a:r>
            <a:r>
              <a:rPr lang="en-IN" sz="2000" spc="-5" dirty="0" smtClean="0">
                <a:cs typeface="Verdana"/>
              </a:rPr>
              <a:t>,</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e</a:t>
            </a:r>
            <a:r>
              <a:rPr lang="en-IN" sz="2000" spc="-10" dirty="0" smtClean="0">
                <a:cs typeface="Verdana"/>
              </a:rPr>
              <a:t>x</a:t>
            </a:r>
            <a:r>
              <a:rPr lang="en-IN" sz="2000" dirty="0" smtClean="0">
                <a:cs typeface="Verdana"/>
              </a:rPr>
              <a:t>i</a:t>
            </a:r>
            <a:r>
              <a:rPr lang="en-IN" sz="2000" spc="-5" dirty="0" smtClean="0">
                <a:cs typeface="Verdana"/>
              </a:rPr>
              <a:t>st</a:t>
            </a:r>
            <a:r>
              <a:rPr lang="en-IN" sz="2000" dirty="0" smtClean="0">
                <a:cs typeface="Verdana"/>
              </a:rPr>
              <a:t>i</a:t>
            </a:r>
            <a:r>
              <a:rPr lang="en-IN" sz="2000" spc="-20" dirty="0" smtClean="0">
                <a:cs typeface="Verdana"/>
              </a:rPr>
              <a:t>n</a:t>
            </a:r>
            <a:r>
              <a:rPr lang="en-IN" sz="2000" spc="-10" dirty="0" smtClean="0">
                <a:cs typeface="Verdana"/>
              </a:rPr>
              <a:t>g</a:t>
            </a:r>
            <a:r>
              <a:rPr lang="en-IN" sz="2000" spc="75" dirty="0" smtClean="0">
                <a:cs typeface="Times New Roman"/>
              </a:rPr>
              <a:t> </a:t>
            </a:r>
            <a:r>
              <a:rPr lang="en-IN" sz="2000" spc="-10" dirty="0" smtClean="0">
                <a:cs typeface="Verdana"/>
              </a:rPr>
              <a:t>Se</a:t>
            </a:r>
            <a:r>
              <a:rPr lang="en-IN" sz="2000" dirty="0" smtClean="0">
                <a:cs typeface="Verdana"/>
              </a:rPr>
              <a:t>a</a:t>
            </a:r>
            <a:r>
              <a:rPr lang="en-IN" sz="2000" spc="-10" dirty="0" smtClean="0">
                <a:cs typeface="Verdana"/>
              </a:rPr>
              <a:t>rch</a:t>
            </a:r>
            <a:r>
              <a:rPr lang="en-IN" sz="2000" spc="95" dirty="0" smtClean="0">
                <a:cs typeface="Times New Roman"/>
              </a:rPr>
              <a:t> </a:t>
            </a:r>
            <a:r>
              <a:rPr lang="en-IN" sz="2000" spc="-10" dirty="0" smtClean="0">
                <a:cs typeface="Verdana"/>
              </a:rPr>
              <a:t>mod</a:t>
            </a:r>
            <a:r>
              <a:rPr lang="en-IN" sz="2000" spc="-5" dirty="0" smtClean="0">
                <a:cs typeface="Verdana"/>
              </a:rPr>
              <a:t>u</a:t>
            </a:r>
            <a:r>
              <a:rPr lang="en-IN" sz="2000" dirty="0" smtClean="0">
                <a:cs typeface="Verdana"/>
              </a:rPr>
              <a:t>l</a:t>
            </a:r>
            <a:r>
              <a:rPr lang="en-IN" sz="2000" spc="-10" dirty="0" smtClean="0">
                <a:cs typeface="Verdana"/>
              </a:rPr>
              <a:t>e</a:t>
            </a:r>
            <a:r>
              <a:rPr lang="en-IN" sz="2000" spc="8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80" dirty="0" smtClean="0">
                <a:cs typeface="Times New Roman"/>
              </a:rPr>
              <a:t> </a:t>
            </a:r>
            <a:r>
              <a:rPr lang="en-IN" sz="2000" spc="-10" dirty="0" smtClean="0">
                <a:cs typeface="Verdana"/>
              </a:rPr>
              <a:t>as</a:t>
            </a:r>
            <a:r>
              <a:rPr lang="en-IN" sz="2000" spc="95" dirty="0" smtClean="0">
                <a:cs typeface="Times New Roman"/>
              </a:rPr>
              <a:t> </a:t>
            </a:r>
            <a:r>
              <a:rPr lang="en-IN" sz="2000" spc="-10" dirty="0" smtClean="0">
                <a:cs typeface="Verdana"/>
              </a:rPr>
              <a:t>sh</a:t>
            </a:r>
            <a:r>
              <a:rPr lang="en-IN" sz="2000" spc="-5" dirty="0" smtClean="0">
                <a:cs typeface="Verdana"/>
              </a:rPr>
              <a:t>o</a:t>
            </a:r>
            <a:r>
              <a:rPr lang="en-IN" sz="2000" spc="-15" dirty="0" smtClean="0">
                <a:cs typeface="Verdana"/>
              </a:rPr>
              <a:t>w</a:t>
            </a:r>
            <a:r>
              <a:rPr lang="en-IN" sz="2000" spc="-10" dirty="0" smtClean="0">
                <a:cs typeface="Verdana"/>
              </a:rPr>
              <a:t>n</a:t>
            </a:r>
            <a:r>
              <a:rPr lang="en-IN" sz="2000" spc="90" dirty="0" smtClean="0">
                <a:cs typeface="Times New Roman"/>
              </a:rPr>
              <a:t> 	</a:t>
            </a:r>
            <a:r>
              <a:rPr lang="en-IN" sz="200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ow.</a:t>
            </a:r>
            <a:r>
              <a:rPr lang="en-IN" sz="2000" dirty="0" smtClean="0">
                <a:cs typeface="Verdana"/>
              </a:rPr>
              <a:t/>
            </a:r>
            <a:br>
              <a:rPr lang="en-IN" sz="2000" dirty="0" smtClean="0">
                <a:cs typeface="Verdana"/>
              </a:rPr>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52"/>
            <a:ext cx="8329642" cy="6715148"/>
          </a:xfrm>
        </p:spPr>
        <p:txBody>
          <a:bodyPr>
            <a:noAutofit/>
          </a:bodyPr>
          <a:lstStyle/>
          <a:p>
            <a:pPr marL="469265" indent="-227965" algn="just">
              <a:tabLst>
                <a:tab pos="469900" algn="l"/>
              </a:tabLst>
            </a:pPr>
            <a:r>
              <a:rPr lang="en-IN" sz="2000" b="1" spc="-15" dirty="0" smtClean="0">
                <a:cs typeface="Verdana"/>
              </a:rPr>
              <a:t>Se</a:t>
            </a:r>
            <a:r>
              <a:rPr lang="en-IN" sz="2000" b="1" spc="-5" dirty="0" smtClean="0">
                <a:cs typeface="Verdana"/>
              </a:rPr>
              <a:t>a</a:t>
            </a:r>
            <a:r>
              <a:rPr lang="en-IN" sz="2000" b="1" spc="-15" dirty="0" smtClean="0">
                <a:cs typeface="Verdana"/>
              </a:rPr>
              <a:t>rc</a:t>
            </a:r>
            <a:r>
              <a:rPr lang="en-IN" sz="2000" b="1" spc="-10" dirty="0" smtClean="0">
                <a:cs typeface="Verdana"/>
              </a:rPr>
              <a:t>h</a:t>
            </a:r>
            <a:r>
              <a:rPr lang="en-IN" sz="2000" b="1" spc="95" dirty="0" smtClean="0">
                <a:cs typeface="Times New Roman"/>
              </a:rPr>
              <a:t> </a:t>
            </a:r>
            <a:r>
              <a:rPr lang="en-IN" sz="2000" b="1" spc="-10" dirty="0" smtClean="0">
                <a:cs typeface="Verdana"/>
              </a:rPr>
              <a:t>B</a:t>
            </a:r>
            <a:r>
              <a:rPr lang="en-IN" sz="2000" b="1" spc="-15" dirty="0" smtClean="0">
                <a:cs typeface="Verdana"/>
              </a:rPr>
              <a:t>u</a:t>
            </a:r>
            <a:r>
              <a:rPr lang="en-IN" sz="2000" b="1" spc="-5" dirty="0" smtClean="0">
                <a:cs typeface="Verdana"/>
              </a:rPr>
              <a:t>t</a:t>
            </a:r>
            <a:r>
              <a:rPr lang="en-IN" sz="2000" b="1" spc="5" dirty="0" smtClean="0">
                <a:cs typeface="Verdana"/>
              </a:rPr>
              <a:t>t</a:t>
            </a:r>
            <a:r>
              <a:rPr lang="en-IN" sz="2000" b="1" spc="-10" dirty="0" smtClean="0">
                <a:cs typeface="Verdana"/>
              </a:rPr>
              <a:t>on:</a:t>
            </a:r>
            <a:r>
              <a:rPr lang="en-IN" sz="2000" b="1" spc="105" dirty="0" smtClean="0">
                <a:cs typeface="Times New Roman"/>
              </a:rPr>
              <a:t> </a:t>
            </a:r>
            <a:r>
              <a:rPr lang="en-IN" sz="2000" spc="-10" dirty="0" smtClean="0">
                <a:cs typeface="Verdana"/>
              </a:rPr>
              <a:t>Se</a:t>
            </a:r>
            <a:r>
              <a:rPr lang="en-IN" sz="2000" dirty="0" smtClean="0">
                <a:cs typeface="Verdana"/>
              </a:rPr>
              <a:t>a</a:t>
            </a:r>
            <a:r>
              <a:rPr lang="en-IN" sz="2000" spc="-10" dirty="0" smtClean="0">
                <a:cs typeface="Verdana"/>
              </a:rPr>
              <a:t>rch</a:t>
            </a:r>
            <a:r>
              <a:rPr lang="en-IN" sz="2000" spc="110" dirty="0" smtClean="0">
                <a:cs typeface="Times New Roman"/>
              </a:rPr>
              <a:t> </a:t>
            </a:r>
            <a:r>
              <a:rPr lang="en-IN" sz="2000" spc="-10" dirty="0" smtClean="0">
                <a:cs typeface="Verdana"/>
              </a:rPr>
              <a:t>b</a:t>
            </a:r>
            <a:r>
              <a:rPr lang="en-IN" sz="2000" spc="-5" dirty="0" smtClean="0">
                <a:cs typeface="Verdana"/>
              </a:rPr>
              <a:t>utt</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dirty="0" smtClean="0">
                <a:cs typeface="Verdana"/>
              </a:rPr>
              <a:t>d</a:t>
            </a:r>
            <a:r>
              <a:rPr lang="en-IN" sz="2000" spc="-5" dirty="0" smtClean="0">
                <a:cs typeface="Verdana"/>
              </a:rPr>
              <a:t>.</a:t>
            </a:r>
            <a:r>
              <a:rPr lang="en-IN" sz="2000" spc="95" dirty="0" smtClean="0">
                <a:cs typeface="Times New Roman"/>
              </a:rPr>
              <a:t> </a:t>
            </a:r>
            <a:r>
              <a:rPr lang="en-IN" sz="2000" spc="-10" dirty="0" smtClean="0">
                <a:cs typeface="Verdana"/>
              </a:rPr>
              <a:t>By</a:t>
            </a:r>
            <a:r>
              <a:rPr lang="en-IN" sz="2000" spc="105" dirty="0" smtClean="0">
                <a:cs typeface="Times New Roman"/>
              </a:rPr>
              <a:t> </a:t>
            </a:r>
            <a:r>
              <a:rPr lang="en-IN" sz="2000" spc="-10" dirty="0" smtClean="0">
                <a:cs typeface="Verdana"/>
              </a:rPr>
              <a:t>d</a:t>
            </a:r>
            <a:r>
              <a:rPr lang="en-IN" sz="2000" spc="-20"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spc="100" dirty="0" smtClean="0">
                <a:cs typeface="Times New Roman"/>
              </a:rPr>
              <a:t> </a:t>
            </a:r>
            <a:r>
              <a:rPr lang="en-IN" sz="2000" spc="-10" dirty="0" smtClean="0">
                <a:cs typeface="Verdana"/>
              </a:rPr>
              <a:t>i</a:t>
            </a:r>
            <a:r>
              <a:rPr lang="en-IN" sz="2000" spc="-5" dirty="0" smtClean="0">
                <a:cs typeface="Verdana"/>
              </a:rPr>
              <a:t>t</a:t>
            </a:r>
            <a:r>
              <a:rPr lang="en-IN" sz="2000" spc="105" dirty="0" smtClean="0">
                <a:cs typeface="Times New Roman"/>
              </a:rPr>
              <a:t> </a:t>
            </a:r>
            <a:r>
              <a:rPr lang="en-IN" sz="2000" dirty="0" smtClean="0">
                <a:cs typeface="Verdana"/>
              </a:rPr>
              <a:t>i</a:t>
            </a:r>
            <a:r>
              <a:rPr lang="en-IN" sz="2000" spc="-10" dirty="0" smtClean="0">
                <a:cs typeface="Verdana"/>
              </a:rPr>
              <a:t>s</a:t>
            </a:r>
            <a:r>
              <a:rPr lang="en-IN" sz="2000" spc="100" dirty="0" smtClean="0">
                <a:cs typeface="Times New Roman"/>
              </a:rPr>
              <a:t> </a:t>
            </a:r>
            <a:r>
              <a:rPr lang="en-IN" sz="2000" spc="-10" dirty="0" smtClean="0">
                <a:cs typeface="Verdana"/>
              </a:rPr>
              <a:t>s</a:t>
            </a:r>
            <a:r>
              <a:rPr lang="en-IN" sz="2000" spc="-20" dirty="0" smtClean="0">
                <a:cs typeface="Verdana"/>
              </a:rPr>
              <a:t>e</a:t>
            </a:r>
            <a:r>
              <a:rPr lang="en-IN" sz="2000" spc="-5" dirty="0" smtClean="0">
                <a:cs typeface="Verdana"/>
              </a:rPr>
              <a:t>t</a:t>
            </a:r>
            <a:r>
              <a:rPr lang="en-IN" sz="2000" spc="100" dirty="0" smtClean="0">
                <a:cs typeface="Times New Roman"/>
              </a:rPr>
              <a:t> </a:t>
            </a:r>
            <a:r>
              <a:rPr lang="en-IN" sz="2000" spc="-5" dirty="0" smtClean="0">
                <a:cs typeface="Verdana"/>
              </a:rPr>
              <a:t>to</a:t>
            </a:r>
            <a:r>
              <a:rPr lang="en-IN" sz="2000" spc="110" dirty="0" smtClean="0">
                <a:cs typeface="Times New Roman"/>
              </a:rPr>
              <a:t> </a:t>
            </a:r>
            <a:r>
              <a:rPr lang="en-IN" sz="2000" spc="-10" dirty="0" smtClean="0">
                <a:cs typeface="Verdana"/>
              </a:rPr>
              <a:t>N</a:t>
            </a:r>
            <a:r>
              <a:rPr lang="en-IN" sz="2000" spc="-20" dirty="0" smtClean="0">
                <a:cs typeface="Verdana"/>
              </a:rPr>
              <a:t>o</a:t>
            </a:r>
            <a:r>
              <a:rPr lang="en-IN" sz="2000" spc="-5" dirty="0" smtClean="0">
                <a:cs typeface="Verdana"/>
              </a:rPr>
              <a:t>.</a:t>
            </a:r>
            <a:endParaRPr lang="en-IN" sz="2000" dirty="0" smtClean="0">
              <a:cs typeface="Verdana"/>
            </a:endParaRPr>
          </a:p>
          <a:p>
            <a:pPr algn="just">
              <a:lnSpc>
                <a:spcPct val="100000"/>
              </a:lnSpc>
              <a:spcBef>
                <a:spcPts val="2"/>
              </a:spcBef>
              <a:buFont typeface="Symbol"/>
              <a:buChar char=""/>
            </a:pPr>
            <a:endParaRPr lang="en-IN" sz="2000" dirty="0" smtClean="0">
              <a:cs typeface="Times New Roman"/>
            </a:endParaRPr>
          </a:p>
          <a:p>
            <a:pPr marL="469265" marR="35560" indent="-227965" algn="just">
              <a:lnSpc>
                <a:spcPct val="101200"/>
              </a:lnSpc>
              <a:buFont typeface="Symbol"/>
              <a:buChar char=""/>
              <a:tabLst>
                <a:tab pos="469900" algn="l"/>
              </a:tabLst>
            </a:pPr>
            <a:r>
              <a:rPr lang="en-IN" sz="2000" b="1" spc="-10" dirty="0" smtClean="0">
                <a:cs typeface="Verdana"/>
              </a:rPr>
              <a:t>B</a:t>
            </a:r>
            <a:r>
              <a:rPr lang="en-IN" sz="2000" b="1" spc="-15" dirty="0" smtClean="0">
                <a:cs typeface="Verdana"/>
              </a:rPr>
              <a:t>u</a:t>
            </a:r>
            <a:r>
              <a:rPr lang="en-IN" sz="2000" b="1" spc="-10" dirty="0" smtClean="0">
                <a:cs typeface="Verdana"/>
              </a:rPr>
              <a:t>tton</a:t>
            </a:r>
            <a:r>
              <a:rPr lang="en-IN" sz="2000" b="1" spc="114" dirty="0" smtClean="0">
                <a:cs typeface="Times New Roman"/>
              </a:rPr>
              <a:t> </a:t>
            </a:r>
            <a:r>
              <a:rPr lang="en-IN" sz="2000" b="1" dirty="0" smtClean="0">
                <a:cs typeface="Verdana"/>
              </a:rPr>
              <a:t>P</a:t>
            </a:r>
            <a:r>
              <a:rPr lang="en-IN" sz="2000" b="1" spc="-10" dirty="0" smtClean="0">
                <a:cs typeface="Verdana"/>
              </a:rPr>
              <a:t>o</a:t>
            </a:r>
            <a:r>
              <a:rPr lang="en-IN" sz="2000" b="1" spc="-5" dirty="0" smtClean="0">
                <a:cs typeface="Verdana"/>
              </a:rPr>
              <a:t>s</a:t>
            </a:r>
            <a:r>
              <a:rPr lang="en-IN" sz="2000" b="1" spc="-10" dirty="0" smtClean="0">
                <a:cs typeface="Verdana"/>
              </a:rPr>
              <a:t>i</a:t>
            </a:r>
            <a:r>
              <a:rPr lang="en-IN" sz="2000" b="1" spc="-5" dirty="0" smtClean="0">
                <a:cs typeface="Verdana"/>
              </a:rPr>
              <a:t>tio</a:t>
            </a:r>
            <a:r>
              <a:rPr lang="en-IN" sz="2000" b="1" spc="-15" dirty="0" smtClean="0">
                <a:cs typeface="Verdana"/>
              </a:rPr>
              <a:t>n</a:t>
            </a:r>
            <a:r>
              <a:rPr lang="en-IN" sz="2000" b="1" spc="-5" dirty="0" smtClean="0">
                <a:cs typeface="Verdana"/>
              </a:rPr>
              <a:t>:</a:t>
            </a:r>
            <a:r>
              <a:rPr lang="en-IN" sz="2000" b="1" dirty="0" smtClean="0">
                <a:cs typeface="Times New Roman"/>
              </a:rPr>
              <a:t> </a:t>
            </a:r>
            <a:r>
              <a:rPr lang="en-IN" sz="2000" b="1" spc="-114" dirty="0" smtClean="0">
                <a:cs typeface="Times New Roman"/>
              </a:rPr>
              <a:t> </a:t>
            </a:r>
            <a:r>
              <a:rPr lang="en-IN" sz="2000" dirty="0" smtClean="0">
                <a:cs typeface="Verdana"/>
              </a:rPr>
              <a:t>S</a:t>
            </a:r>
            <a:r>
              <a:rPr lang="en-IN" sz="2000" spc="-20" dirty="0" smtClean="0">
                <a:cs typeface="Verdana"/>
              </a:rPr>
              <a:t>e</a:t>
            </a:r>
            <a:r>
              <a:rPr lang="en-IN" sz="2000" spc="-5" dirty="0" smtClean="0">
                <a:cs typeface="Verdana"/>
              </a:rPr>
              <a:t>ts</a:t>
            </a:r>
            <a:r>
              <a:rPr lang="en-IN" sz="2000" dirty="0" smtClean="0">
                <a:cs typeface="Times New Roman"/>
              </a:rPr>
              <a:t> </a:t>
            </a:r>
            <a:r>
              <a:rPr lang="en-IN" sz="2000" spc="-11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125"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dirty="0" smtClean="0">
                <a:cs typeface="Times New Roman"/>
              </a:rPr>
              <a:t> </a:t>
            </a:r>
            <a:r>
              <a:rPr lang="en-IN" sz="2000" spc="-114" dirty="0" smtClean="0">
                <a:cs typeface="Times New Roman"/>
              </a:rPr>
              <a:t> </a:t>
            </a:r>
            <a:r>
              <a:rPr lang="en-IN" sz="2000" spc="-15" dirty="0" smtClean="0">
                <a:cs typeface="Verdana"/>
              </a:rPr>
              <a:t>o</a:t>
            </a:r>
            <a:r>
              <a:rPr lang="en-IN" sz="2000" spc="-5" dirty="0" smtClean="0">
                <a:cs typeface="Verdana"/>
              </a:rPr>
              <a:t>f</a:t>
            </a:r>
            <a:r>
              <a:rPr lang="en-IN" sz="2000" dirty="0" smtClean="0">
                <a:cs typeface="Times New Roman"/>
              </a:rPr>
              <a:t> </a:t>
            </a:r>
            <a:r>
              <a:rPr lang="en-IN" sz="2000" spc="-120" dirty="0" smtClean="0">
                <a:cs typeface="Times New Roman"/>
              </a:rPr>
              <a:t> </a:t>
            </a:r>
            <a:r>
              <a:rPr lang="en-IN" sz="2000" spc="-10" dirty="0" smtClean="0">
                <a:cs typeface="Verdana"/>
              </a:rPr>
              <a:t>s</a:t>
            </a:r>
            <a:r>
              <a:rPr lang="en-IN" sz="2000" spc="-20" dirty="0" smtClean="0">
                <a:cs typeface="Verdana"/>
              </a:rPr>
              <a:t>e</a:t>
            </a:r>
            <a:r>
              <a:rPr lang="en-IN" sz="2000" spc="-10" dirty="0" smtClean="0">
                <a:cs typeface="Verdana"/>
              </a:rPr>
              <a:t>arch</a:t>
            </a:r>
            <a:r>
              <a:rPr lang="en-IN" sz="2000" dirty="0" smtClean="0">
                <a:cs typeface="Times New Roman"/>
              </a:rPr>
              <a:t> </a:t>
            </a:r>
            <a:r>
              <a:rPr lang="en-IN" sz="2000" spc="-114" dirty="0" smtClean="0">
                <a:cs typeface="Times New Roman"/>
              </a:rPr>
              <a:t> </a:t>
            </a:r>
            <a:r>
              <a:rPr lang="en-IN" sz="2000" dirty="0" smtClean="0">
                <a:cs typeface="Verdana"/>
              </a:rPr>
              <a:t>b</a:t>
            </a:r>
            <a:r>
              <a:rPr lang="en-IN" sz="2000" spc="-5" dirty="0" smtClean="0">
                <a:cs typeface="Verdana"/>
              </a:rPr>
              <a:t>utt</a:t>
            </a:r>
            <a:r>
              <a:rPr lang="en-IN" sz="2000" spc="-15" dirty="0" smtClean="0">
                <a:cs typeface="Verdana"/>
              </a:rPr>
              <a:t>o</a:t>
            </a:r>
            <a:r>
              <a:rPr lang="en-IN" sz="2000" spc="-10" dirty="0" smtClean="0">
                <a:cs typeface="Verdana"/>
              </a:rPr>
              <a:t>n</a:t>
            </a:r>
            <a:r>
              <a:rPr lang="en-IN" sz="2000" dirty="0" smtClean="0">
                <a:cs typeface="Times New Roman"/>
              </a:rPr>
              <a:t> </a:t>
            </a:r>
            <a:r>
              <a:rPr lang="en-IN" sz="2000" spc="-114" dirty="0" smtClean="0">
                <a:cs typeface="Times New Roman"/>
              </a:rPr>
              <a:t> </a:t>
            </a:r>
            <a:r>
              <a:rPr lang="en-IN" sz="2000" spc="-10" dirty="0" smtClean="0">
                <a:cs typeface="Verdana"/>
              </a:rPr>
              <a:t>such</a:t>
            </a:r>
            <a:r>
              <a:rPr lang="en-IN" sz="2000" dirty="0" smtClean="0">
                <a:cs typeface="Times New Roman"/>
              </a:rPr>
              <a:t> </a:t>
            </a:r>
            <a:r>
              <a:rPr lang="en-IN" sz="2000" spc="-114" dirty="0" smtClean="0">
                <a:cs typeface="Times New Roman"/>
              </a:rPr>
              <a:t> </a:t>
            </a:r>
            <a:r>
              <a:rPr lang="en-IN" sz="2000" spc="-10" dirty="0" smtClean="0">
                <a:cs typeface="Verdana"/>
              </a:rPr>
              <a:t>as</a:t>
            </a:r>
            <a:r>
              <a:rPr lang="en-IN" sz="2000" dirty="0" smtClean="0">
                <a:cs typeface="Times New Roman"/>
              </a:rPr>
              <a:t> </a:t>
            </a:r>
            <a:r>
              <a:rPr lang="en-IN" sz="2000" spc="-100" dirty="0" smtClean="0">
                <a:cs typeface="Times New Roman"/>
              </a:rPr>
              <a:t> </a:t>
            </a:r>
            <a:r>
              <a:rPr lang="en-IN" sz="2000" i="1" spc="-10" dirty="0" smtClean="0">
                <a:cs typeface="Verdana"/>
              </a:rPr>
              <a:t>L</a:t>
            </a:r>
            <a:r>
              <a:rPr lang="en-IN" sz="2000" i="1" spc="-20" dirty="0" smtClean="0">
                <a:cs typeface="Verdana"/>
              </a:rPr>
              <a:t>e</a:t>
            </a:r>
            <a:r>
              <a:rPr lang="en-IN" sz="2000" i="1" spc="-5" dirty="0" smtClean="0">
                <a:cs typeface="Verdana"/>
              </a:rPr>
              <a:t>ft</a:t>
            </a:r>
            <a:r>
              <a:rPr lang="en-IN" sz="2000" spc="-5" dirty="0" smtClean="0">
                <a:cs typeface="Verdana"/>
              </a:rPr>
              <a:t>,</a:t>
            </a:r>
            <a:r>
              <a:rPr lang="en-IN" sz="2000" dirty="0" smtClean="0">
                <a:cs typeface="Times New Roman"/>
              </a:rPr>
              <a:t> </a:t>
            </a:r>
            <a:r>
              <a:rPr lang="en-IN" sz="2000" spc="-120" dirty="0" smtClean="0">
                <a:cs typeface="Times New Roman"/>
              </a:rPr>
              <a:t> </a:t>
            </a:r>
            <a:r>
              <a:rPr lang="en-IN" sz="2000" i="1" spc="-10" dirty="0" smtClean="0">
                <a:cs typeface="Verdana"/>
              </a:rPr>
              <a:t>Rig</a:t>
            </a:r>
            <a:r>
              <a:rPr lang="en-IN" sz="2000" i="1" dirty="0" smtClean="0">
                <a:cs typeface="Verdana"/>
              </a:rPr>
              <a:t>ht</a:t>
            </a:r>
            <a:r>
              <a:rPr lang="en-IN" sz="2000" spc="-5" dirty="0" smtClean="0">
                <a:cs typeface="Verdana"/>
              </a:rPr>
              <a:t>,</a:t>
            </a:r>
            <a:r>
              <a:rPr lang="en-IN" sz="2000" dirty="0" smtClean="0">
                <a:cs typeface="Times New Roman"/>
              </a:rPr>
              <a:t> </a:t>
            </a:r>
            <a:r>
              <a:rPr lang="en-IN" sz="2000" spc="-120" dirty="0" smtClean="0">
                <a:cs typeface="Times New Roman"/>
              </a:rPr>
              <a:t> </a:t>
            </a:r>
            <a:r>
              <a:rPr lang="en-IN" sz="2000" i="1" spc="-10" dirty="0" smtClean="0">
                <a:cs typeface="Verdana"/>
              </a:rPr>
              <a:t>B</a:t>
            </a:r>
            <a:r>
              <a:rPr lang="en-IN" sz="2000" i="1" spc="-15" dirty="0" smtClean="0">
                <a:cs typeface="Verdana"/>
              </a:rPr>
              <a:t>o</a:t>
            </a:r>
            <a:r>
              <a:rPr lang="en-IN" sz="2000" i="1" spc="-5" dirty="0" smtClean="0">
                <a:cs typeface="Verdana"/>
              </a:rPr>
              <a:t>tt</a:t>
            </a:r>
            <a:r>
              <a:rPr lang="en-IN" sz="2000" i="1" spc="-15" dirty="0" smtClean="0">
                <a:cs typeface="Verdana"/>
              </a:rPr>
              <a:t>o</a:t>
            </a:r>
            <a:r>
              <a:rPr lang="en-IN" sz="2000" i="1" spc="-10" dirty="0" smtClean="0">
                <a:cs typeface="Verdana"/>
              </a:rPr>
              <a:t>m</a:t>
            </a:r>
            <a:r>
              <a:rPr lang="en-IN" sz="2000" spc="-5" dirty="0" smtClean="0">
                <a:cs typeface="Verdana"/>
              </a:rPr>
              <a:t>,</a:t>
            </a:r>
            <a:r>
              <a:rPr lang="en-IN" sz="2000" spc="-5" dirty="0" smtClean="0">
                <a:cs typeface="Times New Roman"/>
              </a:rPr>
              <a:t> </a:t>
            </a:r>
            <a:r>
              <a:rPr lang="en-IN" sz="2000" i="1" spc="-15" dirty="0" smtClean="0">
                <a:cs typeface="Verdana"/>
              </a:rPr>
              <a:t>T</a:t>
            </a:r>
            <a:r>
              <a:rPr lang="en-IN" sz="2000" i="1" spc="-20" dirty="0" smtClean="0">
                <a:cs typeface="Verdana"/>
              </a:rPr>
              <a:t>o</a:t>
            </a:r>
            <a:r>
              <a:rPr lang="en-IN" sz="2000" i="1" spc="-10" dirty="0" smtClean="0">
                <a:cs typeface="Verdana"/>
              </a:rPr>
              <a:t>p</a:t>
            </a:r>
            <a:r>
              <a:rPr lang="en-IN" sz="2000" spc="-5" dirty="0" smtClean="0">
                <a:cs typeface="Verdana"/>
              </a:rPr>
              <a:t>.</a:t>
            </a:r>
            <a:endParaRPr lang="en-IN" sz="2000" dirty="0" smtClean="0">
              <a:cs typeface="Verdana"/>
            </a:endParaRPr>
          </a:p>
          <a:p>
            <a:pPr algn="just">
              <a:lnSpc>
                <a:spcPct val="100000"/>
              </a:lnSpc>
              <a:spcBef>
                <a:spcPts val="50"/>
              </a:spcBef>
              <a:buFont typeface="Symbol"/>
              <a:buChar char=""/>
            </a:pPr>
            <a:endParaRPr lang="en-IN" sz="2000" dirty="0" smtClean="0">
              <a:cs typeface="Times New Roman"/>
            </a:endParaRPr>
          </a:p>
          <a:p>
            <a:pPr marL="469265" marR="34925" indent="-227965" algn="just">
              <a:lnSpc>
                <a:spcPct val="101000"/>
              </a:lnSpc>
              <a:buFont typeface="Symbol"/>
              <a:buChar char=""/>
              <a:tabLst>
                <a:tab pos="469900" algn="l"/>
              </a:tabLst>
            </a:pPr>
            <a:r>
              <a:rPr lang="en-IN" sz="2000" b="1" spc="-15" dirty="0" smtClean="0">
                <a:cs typeface="Verdana"/>
              </a:rPr>
              <a:t>Se</a:t>
            </a:r>
            <a:r>
              <a:rPr lang="en-IN" sz="2000" b="1" spc="-5" dirty="0" smtClean="0">
                <a:cs typeface="Verdana"/>
              </a:rPr>
              <a:t>a</a:t>
            </a:r>
            <a:r>
              <a:rPr lang="en-IN" sz="2000" b="1" spc="-15" dirty="0" smtClean="0">
                <a:cs typeface="Verdana"/>
              </a:rPr>
              <a:t>rc</a:t>
            </a:r>
            <a:r>
              <a:rPr lang="en-IN" sz="2000" b="1" spc="-10" dirty="0" smtClean="0">
                <a:cs typeface="Verdana"/>
              </a:rPr>
              <a:t>h</a:t>
            </a:r>
            <a:r>
              <a:rPr lang="en-IN" sz="2000" b="1" spc="60" dirty="0" smtClean="0">
                <a:cs typeface="Times New Roman"/>
              </a:rPr>
              <a:t> </a:t>
            </a:r>
            <a:r>
              <a:rPr lang="en-IN" sz="2000" b="1" spc="-10" dirty="0" smtClean="0">
                <a:cs typeface="Verdana"/>
              </a:rPr>
              <a:t>B</a:t>
            </a:r>
            <a:r>
              <a:rPr lang="en-IN" sz="2000" b="1" spc="-15" dirty="0" smtClean="0">
                <a:cs typeface="Verdana"/>
              </a:rPr>
              <a:t>u</a:t>
            </a:r>
            <a:r>
              <a:rPr lang="en-IN" sz="2000" b="1" spc="-5" dirty="0" smtClean="0">
                <a:cs typeface="Verdana"/>
              </a:rPr>
              <a:t>tt</a:t>
            </a:r>
            <a:r>
              <a:rPr lang="en-IN" sz="2000" b="1" dirty="0" smtClean="0">
                <a:cs typeface="Verdana"/>
              </a:rPr>
              <a:t>o</a:t>
            </a:r>
            <a:r>
              <a:rPr lang="en-IN" sz="2000" b="1" spc="-10" dirty="0" smtClean="0">
                <a:cs typeface="Verdana"/>
              </a:rPr>
              <a:t>n</a:t>
            </a:r>
            <a:r>
              <a:rPr lang="en-IN" sz="2000" b="1" spc="45" dirty="0" smtClean="0">
                <a:cs typeface="Times New Roman"/>
              </a:rPr>
              <a:t> </a:t>
            </a:r>
            <a:r>
              <a:rPr lang="en-IN" sz="2000" b="1" spc="-15" dirty="0" smtClean="0">
                <a:cs typeface="Verdana"/>
              </a:rPr>
              <a:t>I</a:t>
            </a:r>
            <a:r>
              <a:rPr lang="en-IN" sz="2000" b="1" spc="-5" dirty="0" smtClean="0">
                <a:cs typeface="Verdana"/>
              </a:rPr>
              <a:t>m</a:t>
            </a:r>
            <a:r>
              <a:rPr lang="en-IN" sz="2000" b="1" spc="-15" dirty="0" smtClean="0">
                <a:cs typeface="Verdana"/>
              </a:rPr>
              <a:t>a</a:t>
            </a:r>
            <a:r>
              <a:rPr lang="en-IN" sz="2000" b="1" dirty="0" smtClean="0">
                <a:cs typeface="Verdana"/>
              </a:rPr>
              <a:t>g</a:t>
            </a:r>
            <a:r>
              <a:rPr lang="en-IN" sz="2000" b="1" spc="-10" dirty="0" smtClean="0">
                <a:cs typeface="Verdana"/>
              </a:rPr>
              <a:t>e:</a:t>
            </a:r>
            <a:r>
              <a:rPr lang="en-IN" sz="2000" b="1" spc="75" dirty="0" smtClean="0">
                <a:cs typeface="Times New Roman"/>
              </a:rPr>
              <a:t> </a:t>
            </a:r>
            <a:r>
              <a:rPr lang="en-IN" sz="2000" spc="-20" dirty="0" smtClean="0">
                <a:cs typeface="Verdana"/>
              </a:rPr>
              <a:t>I</a:t>
            </a:r>
            <a:r>
              <a:rPr lang="en-IN" sz="2000" spc="-5" dirty="0" smtClean="0">
                <a:cs typeface="Verdana"/>
              </a:rPr>
              <a:t>ns</a:t>
            </a:r>
            <a:r>
              <a:rPr lang="en-IN" sz="2000" spc="-20" dirty="0" smtClean="0">
                <a:cs typeface="Verdana"/>
              </a:rPr>
              <a:t>e</a:t>
            </a:r>
            <a:r>
              <a:rPr lang="en-IN" sz="2000" spc="-10" dirty="0" smtClean="0">
                <a:cs typeface="Verdana"/>
              </a:rPr>
              <a:t>r</a:t>
            </a:r>
            <a:r>
              <a:rPr lang="en-IN" sz="2000" spc="-5" dirty="0" smtClean="0">
                <a:cs typeface="Verdana"/>
              </a:rPr>
              <a:t>t</a:t>
            </a:r>
            <a:r>
              <a:rPr lang="en-IN" sz="2000" spc="60" dirty="0" smtClean="0">
                <a:cs typeface="Times New Roman"/>
              </a:rPr>
              <a:t> </a:t>
            </a:r>
            <a:r>
              <a:rPr lang="en-IN" sz="2000" dirty="0" smtClean="0">
                <a:cs typeface="Verdana"/>
              </a:rPr>
              <a:t>i</a:t>
            </a:r>
            <a:r>
              <a:rPr lang="en-IN" sz="2000" spc="-10" dirty="0" smtClean="0">
                <a:cs typeface="Verdana"/>
              </a:rPr>
              <a:t>mage</a:t>
            </a:r>
            <a:r>
              <a:rPr lang="en-IN" sz="2000" spc="55" dirty="0" smtClean="0">
                <a:cs typeface="Times New Roman"/>
              </a:rPr>
              <a:t> </a:t>
            </a:r>
            <a:r>
              <a:rPr lang="en-IN" sz="2000" spc="-10" dirty="0" smtClean="0">
                <a:cs typeface="Verdana"/>
              </a:rPr>
              <a:t>as</a:t>
            </a:r>
            <a:r>
              <a:rPr lang="en-IN" sz="2000" spc="60" dirty="0" smtClean="0">
                <a:cs typeface="Times New Roman"/>
              </a:rPr>
              <a:t> </a:t>
            </a:r>
            <a:r>
              <a:rPr lang="en-IN" sz="2000" spc="-10" dirty="0" smtClean="0">
                <a:cs typeface="Verdana"/>
              </a:rPr>
              <a:t>b</a:t>
            </a:r>
            <a:r>
              <a:rPr lang="en-IN" sz="2000" spc="-5" dirty="0" smtClean="0">
                <a:cs typeface="Verdana"/>
              </a:rPr>
              <a:t>utt</a:t>
            </a:r>
            <a:r>
              <a:rPr lang="en-IN" sz="2000" spc="-15" dirty="0" smtClean="0">
                <a:cs typeface="Verdana"/>
              </a:rPr>
              <a:t>o</a:t>
            </a:r>
            <a:r>
              <a:rPr lang="en-IN" sz="2000" spc="-5" dirty="0" smtClean="0">
                <a:cs typeface="Verdana"/>
              </a:rPr>
              <a:t>n.</a:t>
            </a:r>
            <a:r>
              <a:rPr lang="en-IN" sz="2000" spc="70" dirty="0" smtClean="0">
                <a:cs typeface="Times New Roman"/>
              </a:rPr>
              <a:t> </a:t>
            </a:r>
            <a:r>
              <a:rPr lang="en-IN" sz="2000" spc="-15" dirty="0" smtClean="0">
                <a:cs typeface="Verdana"/>
              </a:rPr>
              <a:t>T</a:t>
            </a:r>
            <a:r>
              <a:rPr lang="en-IN" sz="2000" spc="-10" dirty="0" smtClean="0">
                <a:cs typeface="Verdana"/>
              </a:rPr>
              <a:t>he</a:t>
            </a:r>
            <a:r>
              <a:rPr lang="en-IN" sz="2000" spc="55" dirty="0" smtClean="0">
                <a:cs typeface="Times New Roman"/>
              </a:rPr>
              <a:t> </a:t>
            </a:r>
            <a:r>
              <a:rPr lang="en-IN" sz="2000" dirty="0" smtClean="0">
                <a:cs typeface="Verdana"/>
              </a:rPr>
              <a:t>i</a:t>
            </a:r>
            <a:r>
              <a:rPr lang="en-IN" sz="2000" spc="-10" dirty="0" smtClean="0">
                <a:cs typeface="Verdana"/>
              </a:rPr>
              <a:t>mage</a:t>
            </a:r>
            <a:r>
              <a:rPr lang="en-IN" sz="2000" spc="70" dirty="0" smtClean="0">
                <a:cs typeface="Times New Roman"/>
              </a:rPr>
              <a:t> </a:t>
            </a:r>
            <a:r>
              <a:rPr lang="en-IN" sz="2000" spc="-10" dirty="0" smtClean="0">
                <a:cs typeface="Verdana"/>
              </a:rPr>
              <a:t>m</a:t>
            </a:r>
            <a:r>
              <a:rPr lang="en-IN" sz="2000" spc="-5" dirty="0" smtClean="0">
                <a:cs typeface="Verdana"/>
              </a:rPr>
              <a:t>ust</a:t>
            </a:r>
            <a:r>
              <a:rPr lang="en-IN" sz="2000" spc="60" dirty="0" smtClean="0">
                <a:cs typeface="Times New Roman"/>
              </a:rPr>
              <a:t> </a:t>
            </a:r>
            <a:r>
              <a:rPr lang="en-IN" sz="2000" spc="-10" dirty="0" smtClean="0">
                <a:cs typeface="Verdana"/>
              </a:rPr>
              <a:t>be</a:t>
            </a:r>
            <a:r>
              <a:rPr lang="en-IN" sz="2000" spc="55" dirty="0" smtClean="0">
                <a:cs typeface="Times New Roman"/>
              </a:rPr>
              <a:t> </a:t>
            </a:r>
            <a:r>
              <a:rPr lang="en-IN" sz="2000" dirty="0" smtClean="0">
                <a:cs typeface="Verdana"/>
              </a:rPr>
              <a:t>l</a:t>
            </a:r>
            <a:r>
              <a:rPr lang="en-IN" sz="2000" spc="-15" dirty="0" smtClean="0">
                <a:cs typeface="Verdana"/>
              </a:rPr>
              <a:t>o</a:t>
            </a:r>
            <a:r>
              <a:rPr lang="en-IN" sz="2000" spc="-5" dirty="0" smtClean="0">
                <a:cs typeface="Verdana"/>
              </a:rPr>
              <a:t>cat</a:t>
            </a:r>
            <a:r>
              <a:rPr lang="en-IN" sz="2000" spc="-15" dirty="0" smtClean="0">
                <a:cs typeface="Verdana"/>
              </a:rPr>
              <a:t>e</a:t>
            </a:r>
            <a:r>
              <a:rPr lang="en-IN" sz="2000" spc="-10" dirty="0" smtClean="0">
                <a:cs typeface="Verdana"/>
              </a:rPr>
              <a:t>d</a:t>
            </a:r>
            <a:r>
              <a:rPr lang="en-IN" sz="2000" spc="60" dirty="0" smtClean="0">
                <a:cs typeface="Times New Roman"/>
              </a:rPr>
              <a:t> </a:t>
            </a:r>
            <a:r>
              <a:rPr lang="en-IN" sz="2000" dirty="0" smtClean="0">
                <a:cs typeface="Verdana"/>
              </a:rPr>
              <a:t>i</a:t>
            </a:r>
            <a:r>
              <a:rPr lang="en-IN" sz="2000" spc="-10" dirty="0" smtClean="0">
                <a:cs typeface="Verdana"/>
              </a:rPr>
              <a:t>n</a:t>
            </a:r>
            <a:r>
              <a:rPr lang="en-IN" sz="2000" spc="55" dirty="0" smtClean="0">
                <a:cs typeface="Times New Roman"/>
              </a:rPr>
              <a:t> </a:t>
            </a:r>
            <a:r>
              <a:rPr lang="en-IN" sz="2000" spc="-5" dirty="0" smtClean="0">
                <a:cs typeface="Verdana"/>
              </a:rPr>
              <a:t>th</a:t>
            </a:r>
            <a:r>
              <a:rPr lang="en-IN" sz="2000" spc="-10" dirty="0" smtClean="0">
                <a:cs typeface="Verdana"/>
              </a:rPr>
              <a:t>e</a:t>
            </a:r>
            <a:r>
              <a:rPr lang="en-IN" sz="2000" spc="-5" dirty="0" smtClean="0">
                <a:cs typeface="Times New Roman"/>
              </a:rPr>
              <a:t> </a:t>
            </a:r>
            <a:r>
              <a:rPr lang="en-IN" sz="2000" spc="-5" dirty="0" smtClean="0">
                <a:cs typeface="Verdana"/>
              </a:rPr>
              <a:t>t</a:t>
            </a:r>
            <a:r>
              <a:rPr lang="en-IN" sz="2000" spc="-20" dirty="0" smtClean="0">
                <a:cs typeface="Verdana"/>
              </a:rPr>
              <a:t>e</a:t>
            </a:r>
            <a:r>
              <a:rPr lang="en-IN" sz="2000" spc="-10" dirty="0" smtClean="0">
                <a:cs typeface="Verdana"/>
              </a:rPr>
              <a:t>m</a:t>
            </a:r>
            <a:r>
              <a:rPr lang="en-IN" sz="2000" spc="-5" dirty="0" smtClean="0">
                <a:cs typeface="Verdana"/>
              </a:rPr>
              <a:t>p</a:t>
            </a:r>
            <a:r>
              <a:rPr lang="en-IN" sz="2000" dirty="0" smtClean="0">
                <a:cs typeface="Verdana"/>
              </a:rPr>
              <a:t>l</a:t>
            </a:r>
            <a:r>
              <a:rPr lang="en-IN" sz="2000" spc="-5" dirty="0" smtClean="0">
                <a:cs typeface="Verdana"/>
              </a:rPr>
              <a:t>at</a:t>
            </a:r>
            <a:r>
              <a:rPr lang="en-IN" sz="2000" spc="-20" dirty="0" smtClean="0">
                <a:cs typeface="Verdana"/>
              </a:rPr>
              <a:t>e</a:t>
            </a:r>
            <a:r>
              <a:rPr lang="en-IN" sz="2000" spc="-5" dirty="0" smtClean="0">
                <a:cs typeface="Verdana"/>
              </a:rPr>
              <a:t>s/t</a:t>
            </a:r>
            <a:r>
              <a:rPr lang="en-IN" sz="2000" spc="-20" dirty="0" smtClean="0">
                <a:cs typeface="Verdana"/>
              </a:rPr>
              <a:t>e</a:t>
            </a:r>
            <a:r>
              <a:rPr lang="en-IN" sz="2000" spc="-10" dirty="0" smtClean="0">
                <a:cs typeface="Verdana"/>
              </a:rPr>
              <a:t>m</a:t>
            </a:r>
            <a:r>
              <a:rPr lang="en-IN" sz="2000" spc="-5" dirty="0" smtClean="0">
                <a:cs typeface="Verdana"/>
              </a:rPr>
              <a:t>p</a:t>
            </a:r>
            <a:r>
              <a:rPr lang="en-IN" sz="2000" dirty="0" smtClean="0">
                <a:cs typeface="Verdana"/>
              </a:rPr>
              <a:t>l</a:t>
            </a:r>
            <a:r>
              <a:rPr lang="en-IN" sz="2000" spc="-5" dirty="0" smtClean="0">
                <a:cs typeface="Verdana"/>
              </a:rPr>
              <a:t>at</a:t>
            </a:r>
            <a:r>
              <a:rPr lang="en-IN" sz="2000" spc="-20" dirty="0" smtClean="0">
                <a:cs typeface="Verdana"/>
              </a:rPr>
              <a:t>e</a:t>
            </a:r>
            <a:r>
              <a:rPr lang="en-IN" sz="2000" spc="-10" dirty="0" smtClean="0">
                <a:cs typeface="Verdana"/>
              </a:rPr>
              <a:t>s</a:t>
            </a:r>
            <a:r>
              <a:rPr lang="en-IN" sz="2000" spc="90" dirty="0" smtClean="0">
                <a:cs typeface="Times New Roman"/>
              </a:rPr>
              <a:t> </a:t>
            </a:r>
            <a:r>
              <a:rPr lang="en-IN" sz="2000" spc="-5" dirty="0" smtClean="0">
                <a:cs typeface="Verdana"/>
              </a:rPr>
              <a:t>n</a:t>
            </a:r>
            <a:r>
              <a:rPr lang="en-IN" sz="2000" dirty="0" smtClean="0">
                <a:cs typeface="Verdana"/>
              </a:rPr>
              <a:t>a</a:t>
            </a:r>
            <a:r>
              <a:rPr lang="en-IN" sz="2000" spc="-10" dirty="0" smtClean="0">
                <a:cs typeface="Verdana"/>
              </a:rPr>
              <a:t>me/</a:t>
            </a:r>
            <a:r>
              <a:rPr lang="en-IN" sz="2000" dirty="0" smtClean="0">
                <a:cs typeface="Verdana"/>
              </a:rPr>
              <a:t>i</a:t>
            </a:r>
            <a:r>
              <a:rPr lang="en-IN" sz="2000" spc="-10" dirty="0" smtClean="0">
                <a:cs typeface="Verdana"/>
              </a:rPr>
              <a:t>mag</a:t>
            </a:r>
            <a:r>
              <a:rPr lang="en-IN" sz="2000" spc="-20" dirty="0" smtClean="0">
                <a:cs typeface="Verdana"/>
              </a:rPr>
              <a:t>e</a:t>
            </a:r>
            <a:r>
              <a:rPr lang="en-IN" sz="2000" spc="-5" dirty="0" smtClean="0">
                <a:cs typeface="Verdana"/>
              </a:rPr>
              <a:t>s/</a:t>
            </a:r>
            <a:endParaRPr lang="en-IN" sz="2000" dirty="0" smtClean="0">
              <a:cs typeface="Verdana"/>
            </a:endParaRPr>
          </a:p>
          <a:p>
            <a:pPr algn="just">
              <a:lnSpc>
                <a:spcPct val="100000"/>
              </a:lnSpc>
              <a:spcBef>
                <a:spcPts val="16"/>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B</a:t>
            </a:r>
            <a:r>
              <a:rPr lang="en-IN" sz="2000" b="1" spc="-15" dirty="0" smtClean="0">
                <a:cs typeface="Verdana"/>
              </a:rPr>
              <a:t>u</a:t>
            </a:r>
            <a:r>
              <a:rPr lang="en-IN" sz="2000" b="1" spc="-10" dirty="0" smtClean="0">
                <a:cs typeface="Verdana"/>
              </a:rPr>
              <a:t>tton</a:t>
            </a:r>
            <a:r>
              <a:rPr lang="en-IN" sz="2000" b="1" spc="95" dirty="0" smtClean="0">
                <a:cs typeface="Times New Roman"/>
              </a:rPr>
              <a:t> </a:t>
            </a:r>
            <a:r>
              <a:rPr lang="en-IN" sz="2000" b="1" spc="-10" dirty="0" smtClean="0">
                <a:cs typeface="Verdana"/>
              </a:rPr>
              <a:t>Text:</a:t>
            </a:r>
            <a:r>
              <a:rPr lang="en-IN" sz="2000" b="1" spc="110" dirty="0" smtClean="0">
                <a:cs typeface="Times New Roman"/>
              </a:rPr>
              <a:t> </a:t>
            </a:r>
            <a:r>
              <a:rPr lang="en-IN" sz="2000" spc="-5" dirty="0" smtClean="0">
                <a:cs typeface="Verdana"/>
              </a:rPr>
              <a:t>T</a:t>
            </a:r>
            <a:r>
              <a:rPr lang="en-IN" sz="2000" spc="-20" dirty="0" smtClean="0">
                <a:cs typeface="Verdana"/>
              </a:rPr>
              <a:t>e</a:t>
            </a:r>
            <a:r>
              <a:rPr lang="en-IN" sz="2000" spc="-5" dirty="0" smtClean="0">
                <a:cs typeface="Verdana"/>
              </a:rPr>
              <a:t>xt</a:t>
            </a:r>
            <a:r>
              <a:rPr lang="en-IN" sz="2000" spc="100" dirty="0" smtClean="0">
                <a:cs typeface="Times New Roman"/>
              </a:rPr>
              <a:t> </a:t>
            </a:r>
            <a:r>
              <a:rPr lang="en-IN" sz="2000" spc="-5" dirty="0" smtClean="0">
                <a:cs typeface="Verdana"/>
              </a:rPr>
              <a:t>to</a:t>
            </a:r>
            <a:r>
              <a:rPr lang="en-IN" sz="2000" spc="105" dirty="0" smtClean="0">
                <a:cs typeface="Times New Roman"/>
              </a:rPr>
              <a:t> </a:t>
            </a:r>
            <a:r>
              <a:rPr lang="en-IN" sz="2000" spc="-15" dirty="0" smtClean="0">
                <a:cs typeface="Verdana"/>
              </a:rPr>
              <a:t>v</a:t>
            </a:r>
            <a:r>
              <a:rPr lang="en-IN" sz="2000" dirty="0" smtClean="0">
                <a:cs typeface="Verdana"/>
              </a:rPr>
              <a:t>i</a:t>
            </a:r>
            <a:r>
              <a:rPr lang="en-IN" sz="2000" spc="-20" dirty="0" smtClean="0">
                <a:cs typeface="Verdana"/>
              </a:rPr>
              <a:t>e</a:t>
            </a:r>
            <a:r>
              <a:rPr lang="en-IN" sz="2000" spc="-10" dirty="0" smtClean="0">
                <a:cs typeface="Verdana"/>
              </a:rPr>
              <a:t>w</a:t>
            </a:r>
            <a:r>
              <a:rPr lang="en-IN" sz="2000" spc="110" dirty="0" smtClean="0">
                <a:cs typeface="Times New Roman"/>
              </a:rPr>
              <a:t> </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s</a:t>
            </a:r>
            <a:r>
              <a:rPr lang="en-IN" sz="2000" spc="-20" dirty="0" smtClean="0">
                <a:cs typeface="Verdana"/>
              </a:rPr>
              <a:t>e</a:t>
            </a:r>
            <a:r>
              <a:rPr lang="en-IN" sz="2000" spc="-10" dirty="0" smtClean="0">
                <a:cs typeface="Verdana"/>
              </a:rPr>
              <a:t>a</a:t>
            </a:r>
            <a:r>
              <a:rPr lang="en-IN" sz="2000" dirty="0" smtClean="0">
                <a:cs typeface="Verdana"/>
              </a:rPr>
              <a:t>r</a:t>
            </a:r>
            <a:r>
              <a:rPr lang="en-IN" sz="2000" spc="-10" dirty="0" smtClean="0">
                <a:cs typeface="Verdana"/>
              </a:rPr>
              <a:t>ch</a:t>
            </a:r>
            <a:r>
              <a:rPr lang="en-IN" sz="2000" spc="100" dirty="0" smtClean="0">
                <a:cs typeface="Times New Roman"/>
              </a:rPr>
              <a:t> </a:t>
            </a:r>
            <a:r>
              <a:rPr lang="en-IN" sz="2000" spc="-10" dirty="0" smtClean="0">
                <a:cs typeface="Verdana"/>
              </a:rPr>
              <a:t>b</a:t>
            </a:r>
            <a:r>
              <a:rPr lang="en-IN" sz="2000" spc="-5" dirty="0" smtClean="0">
                <a:cs typeface="Verdana"/>
              </a:rPr>
              <a:t>utt</a:t>
            </a:r>
            <a:r>
              <a:rPr lang="en-IN" sz="2000" spc="-15" dirty="0" smtClean="0">
                <a:cs typeface="Verdana"/>
              </a:rPr>
              <a:t>o</a:t>
            </a:r>
            <a:r>
              <a:rPr lang="en-IN" sz="2000" spc="-5" dirty="0" smtClean="0">
                <a:cs typeface="Verdana"/>
              </a:rPr>
              <a:t>n.</a:t>
            </a:r>
            <a:endParaRPr lang="en-IN" sz="2000" dirty="0" smtClean="0">
              <a:cs typeface="Verdana"/>
            </a:endParaRPr>
          </a:p>
          <a:p>
            <a:pPr algn="just">
              <a:lnSpc>
                <a:spcPct val="100000"/>
              </a:lnSpc>
              <a:spcBef>
                <a:spcPts val="50"/>
              </a:spcBef>
              <a:buFont typeface="Symbol"/>
              <a:buChar char=""/>
            </a:pPr>
            <a:endParaRPr lang="en-IN" sz="2000" dirty="0" smtClean="0">
              <a:cs typeface="Times New Roman"/>
            </a:endParaRPr>
          </a:p>
          <a:p>
            <a:pPr marL="469265" marR="34925" indent="-227965" algn="just">
              <a:lnSpc>
                <a:spcPct val="101000"/>
              </a:lnSpc>
              <a:buFont typeface="Symbol"/>
              <a:buChar char=""/>
              <a:tabLst>
                <a:tab pos="469900" algn="l"/>
              </a:tabLst>
            </a:pPr>
            <a:r>
              <a:rPr lang="en-IN" sz="2000" b="1" spc="-10" dirty="0" err="1" smtClean="0">
                <a:cs typeface="Verdana"/>
              </a:rPr>
              <a:t>O</a:t>
            </a:r>
            <a:r>
              <a:rPr lang="en-IN" sz="2000" b="1" spc="-15" dirty="0" err="1" smtClean="0">
                <a:cs typeface="Verdana"/>
              </a:rPr>
              <a:t>penS</a:t>
            </a:r>
            <a:r>
              <a:rPr lang="en-IN" sz="2000" b="1" spc="-5" dirty="0" err="1" smtClean="0">
                <a:cs typeface="Verdana"/>
              </a:rPr>
              <a:t>e</a:t>
            </a:r>
            <a:r>
              <a:rPr lang="en-IN" sz="2000" b="1" spc="-15" dirty="0" err="1" smtClean="0">
                <a:cs typeface="Verdana"/>
              </a:rPr>
              <a:t>a</a:t>
            </a:r>
            <a:r>
              <a:rPr lang="en-IN" sz="2000" b="1" dirty="0" err="1" smtClean="0">
                <a:cs typeface="Verdana"/>
              </a:rPr>
              <a:t>r</a:t>
            </a:r>
            <a:r>
              <a:rPr lang="en-IN" sz="2000" b="1" spc="-15" dirty="0" err="1" smtClean="0">
                <a:cs typeface="Verdana"/>
              </a:rPr>
              <a:t>c</a:t>
            </a:r>
            <a:r>
              <a:rPr lang="en-IN" sz="2000" b="1" spc="-10" dirty="0" err="1" smtClean="0">
                <a:cs typeface="Verdana"/>
              </a:rPr>
              <a:t>h</a:t>
            </a:r>
            <a:r>
              <a:rPr lang="en-IN" sz="2000" b="1" spc="95" dirty="0" smtClean="0">
                <a:cs typeface="Times New Roman"/>
              </a:rPr>
              <a:t> </a:t>
            </a:r>
            <a:r>
              <a:rPr lang="en-IN" sz="2000" b="1" spc="-5" dirty="0" err="1" smtClean="0">
                <a:cs typeface="Verdana"/>
              </a:rPr>
              <a:t>a</a:t>
            </a:r>
            <a:r>
              <a:rPr lang="en-IN" sz="2000" b="1" spc="-15" dirty="0" err="1" smtClean="0">
                <a:cs typeface="Verdana"/>
              </a:rPr>
              <a:t>uto</a:t>
            </a:r>
            <a:r>
              <a:rPr lang="en-IN" sz="2000" b="1" dirty="0" err="1" smtClean="0">
                <a:cs typeface="Verdana"/>
              </a:rPr>
              <a:t>d</a:t>
            </a:r>
            <a:r>
              <a:rPr lang="en-IN" sz="2000" b="1" spc="-10" dirty="0" err="1" smtClean="0">
                <a:cs typeface="Verdana"/>
              </a:rPr>
              <a:t>is</a:t>
            </a:r>
            <a:r>
              <a:rPr lang="en-IN" sz="2000" b="1" dirty="0" err="1" smtClean="0">
                <a:cs typeface="Verdana"/>
              </a:rPr>
              <a:t>c</a:t>
            </a:r>
            <a:r>
              <a:rPr lang="en-IN" sz="2000" b="1" spc="-10" dirty="0" err="1" smtClean="0">
                <a:cs typeface="Verdana"/>
              </a:rPr>
              <a:t>over</a:t>
            </a:r>
            <a:r>
              <a:rPr lang="en-IN" sz="2000" b="1" dirty="0" err="1" smtClean="0">
                <a:cs typeface="Verdana"/>
              </a:rPr>
              <a:t>y</a:t>
            </a:r>
            <a:r>
              <a:rPr lang="en-IN" sz="2000" b="1" spc="-5" dirty="0" smtClean="0">
                <a:cs typeface="Verdana"/>
              </a:rPr>
              <a:t>:</a:t>
            </a:r>
            <a:r>
              <a:rPr lang="en-IN" sz="2000" b="1" spc="114" dirty="0" smtClean="0">
                <a:cs typeface="Times New Roman"/>
              </a:rPr>
              <a:t> </a:t>
            </a:r>
            <a:r>
              <a:rPr lang="en-IN" sz="2000" spc="-10" dirty="0" smtClean="0">
                <a:cs typeface="Verdana"/>
              </a:rPr>
              <a:t>F</a:t>
            </a:r>
            <a:r>
              <a:rPr lang="en-IN" sz="2000" spc="-5" dirty="0" smtClean="0">
                <a:cs typeface="Verdana"/>
              </a:rPr>
              <a:t>or</a:t>
            </a:r>
            <a:r>
              <a:rPr lang="en-IN" sz="2000" spc="100" dirty="0" smtClean="0">
                <a:cs typeface="Times New Roman"/>
              </a:rPr>
              <a:t> </a:t>
            </a:r>
            <a:r>
              <a:rPr lang="en-IN" sz="2000" spc="-10" dirty="0" smtClean="0">
                <a:cs typeface="Verdana"/>
              </a:rPr>
              <a:t>s</a:t>
            </a:r>
            <a:r>
              <a:rPr lang="en-IN" sz="2000" dirty="0" smtClean="0">
                <a:cs typeface="Verdana"/>
              </a:rPr>
              <a:t>i</a:t>
            </a:r>
            <a:r>
              <a:rPr lang="en-IN" sz="2000" spc="-5" dirty="0" smtClean="0">
                <a:cs typeface="Verdana"/>
              </a:rPr>
              <a:t>te</a:t>
            </a:r>
            <a:r>
              <a:rPr lang="en-IN" sz="2000" spc="90" dirty="0" smtClean="0">
                <a:cs typeface="Times New Roman"/>
              </a:rPr>
              <a:t> </a:t>
            </a:r>
            <a:r>
              <a:rPr lang="en-IN" sz="2000" spc="-5" dirty="0" smtClean="0">
                <a:cs typeface="Verdana"/>
              </a:rPr>
              <a:t>s</a:t>
            </a:r>
            <a:r>
              <a:rPr lang="en-IN" sz="2000" spc="-20" dirty="0" smtClean="0">
                <a:cs typeface="Verdana"/>
              </a:rPr>
              <a:t>e</a:t>
            </a:r>
            <a:r>
              <a:rPr lang="en-IN" sz="2000" spc="-10" dirty="0" smtClean="0">
                <a:cs typeface="Verdana"/>
              </a:rPr>
              <a:t>a</a:t>
            </a:r>
            <a:r>
              <a:rPr lang="en-IN" sz="2000" dirty="0" smtClean="0">
                <a:cs typeface="Verdana"/>
              </a:rPr>
              <a:t>r</a:t>
            </a:r>
            <a:r>
              <a:rPr lang="en-IN" sz="2000" spc="-10" dirty="0" smtClean="0">
                <a:cs typeface="Verdana"/>
              </a:rPr>
              <a:t>ch</a:t>
            </a:r>
            <a:r>
              <a:rPr lang="en-IN" sz="2000" spc="100" dirty="0" smtClean="0">
                <a:cs typeface="Times New Roman"/>
              </a:rPr>
              <a:t> </a:t>
            </a:r>
            <a:r>
              <a:rPr lang="en-IN" sz="2000" dirty="0" smtClean="0">
                <a:cs typeface="Verdana"/>
              </a:rPr>
              <a:t>i</a:t>
            </a:r>
            <a:r>
              <a:rPr lang="en-IN" sz="2000" spc="-5" dirty="0" smtClean="0">
                <a:cs typeface="Verdana"/>
              </a:rPr>
              <a:t>t</a:t>
            </a:r>
            <a:r>
              <a:rPr lang="en-IN" sz="2000" spc="100" dirty="0" smtClean="0">
                <a:cs typeface="Times New Roman"/>
              </a:rPr>
              <a:t> </a:t>
            </a:r>
            <a:r>
              <a:rPr lang="en-IN" sz="2000" spc="-10" dirty="0" smtClean="0">
                <a:cs typeface="Verdana"/>
              </a:rPr>
              <a:t>adds</a:t>
            </a:r>
            <a:r>
              <a:rPr lang="en-IN" sz="2000" spc="90" dirty="0" smtClean="0">
                <a:cs typeface="Times New Roman"/>
              </a:rPr>
              <a:t> </a:t>
            </a:r>
            <a:r>
              <a:rPr lang="en-IN" sz="2000" dirty="0" smtClean="0">
                <a:cs typeface="Verdana"/>
              </a:rPr>
              <a:t>br</a:t>
            </a:r>
            <a:r>
              <a:rPr lang="en-IN" sz="2000" spc="-15" dirty="0" smtClean="0">
                <a:cs typeface="Verdana"/>
              </a:rPr>
              <a:t>ow</a:t>
            </a:r>
            <a:r>
              <a:rPr lang="en-IN" sz="2000" spc="-5" dirty="0" smtClean="0">
                <a:cs typeface="Verdana"/>
              </a:rPr>
              <a:t>s</a:t>
            </a:r>
            <a:r>
              <a:rPr lang="en-IN" sz="2000" spc="-20" dirty="0" smtClean="0">
                <a:cs typeface="Verdana"/>
              </a:rPr>
              <a:t>e</a:t>
            </a:r>
            <a:r>
              <a:rPr lang="en-IN" sz="2000" spc="-5" dirty="0" smtClean="0">
                <a:cs typeface="Verdana"/>
              </a:rPr>
              <a:t>r</a:t>
            </a:r>
            <a:r>
              <a:rPr lang="en-IN" sz="2000" spc="105" dirty="0" smtClean="0">
                <a:cs typeface="Times New Roman"/>
              </a:rPr>
              <a:t> </a:t>
            </a:r>
            <a:r>
              <a:rPr lang="en-IN" sz="2000" spc="-20" dirty="0" smtClean="0">
                <a:cs typeface="Verdana"/>
              </a:rPr>
              <a:t>s</a:t>
            </a:r>
            <a:r>
              <a:rPr lang="en-IN" sz="2000" spc="-5" dirty="0" smtClean="0">
                <a:cs typeface="Verdana"/>
              </a:rPr>
              <a:t>u</a:t>
            </a:r>
            <a:r>
              <a:rPr lang="en-IN" sz="2000" spc="-10" dirty="0" smtClean="0">
                <a:cs typeface="Verdana"/>
              </a:rPr>
              <a:t>p</a:t>
            </a:r>
            <a:r>
              <a:rPr lang="en-IN" sz="2000" dirty="0" smtClean="0">
                <a:cs typeface="Verdana"/>
              </a:rPr>
              <a:t>p</a:t>
            </a:r>
            <a:r>
              <a:rPr lang="en-IN" sz="2000" spc="-15" dirty="0" smtClean="0">
                <a:cs typeface="Verdana"/>
              </a:rPr>
              <a:t>o</a:t>
            </a:r>
            <a:r>
              <a:rPr lang="en-IN" sz="2000" spc="-10" dirty="0" smtClean="0">
                <a:cs typeface="Verdana"/>
              </a:rPr>
              <a:t>r</a:t>
            </a:r>
            <a:r>
              <a:rPr lang="en-IN" sz="2000" spc="20" dirty="0" smtClean="0">
                <a:cs typeface="Verdana"/>
              </a:rPr>
              <a:t>t</a:t>
            </a:r>
            <a:r>
              <a:rPr lang="en-IN" sz="2000" spc="-5" dirty="0" smtClean="0">
                <a:cs typeface="Verdana"/>
              </a:rPr>
              <a:t>.</a:t>
            </a:r>
            <a:r>
              <a:rPr lang="en-IN" sz="2000" spc="105" dirty="0" smtClean="0">
                <a:cs typeface="Times New Roman"/>
              </a:rPr>
              <a:t> </a:t>
            </a:r>
            <a:r>
              <a:rPr lang="en-IN" sz="2000" spc="-10" dirty="0" smtClean="0">
                <a:cs typeface="Verdana"/>
              </a:rPr>
              <a:t>By</a:t>
            </a:r>
            <a:r>
              <a:rPr lang="en-IN" sz="2000" spc="105" dirty="0" smtClean="0">
                <a:cs typeface="Times New Roman"/>
              </a:rPr>
              <a:t> </a:t>
            </a:r>
            <a:r>
              <a:rPr lang="en-IN" sz="2000" spc="-10" dirty="0" smtClean="0">
                <a:cs typeface="Verdana"/>
              </a:rPr>
              <a:t>d</a:t>
            </a:r>
            <a:r>
              <a:rPr lang="en-IN" sz="2000" spc="-5"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spc="-5" dirty="0" smtClean="0">
                <a:cs typeface="Times New Roman"/>
              </a:rPr>
              <a:t> </a:t>
            </a:r>
            <a:r>
              <a:rPr lang="en-IN" sz="2000" dirty="0" smtClean="0">
                <a:cs typeface="Verdana"/>
              </a:rPr>
              <a:t>i</a:t>
            </a:r>
            <a:r>
              <a:rPr lang="en-IN" sz="2000" spc="-5" dirty="0" smtClean="0">
                <a:cs typeface="Verdana"/>
              </a:rPr>
              <a:t>t</a:t>
            </a:r>
            <a:r>
              <a:rPr lang="en-IN" sz="2000" spc="85" dirty="0" smtClean="0">
                <a:cs typeface="Times New Roman"/>
              </a:rPr>
              <a:t> </a:t>
            </a:r>
            <a:r>
              <a:rPr lang="en-IN" sz="2000" dirty="0" smtClean="0">
                <a:cs typeface="Verdana"/>
              </a:rPr>
              <a:t>i</a:t>
            </a:r>
            <a:r>
              <a:rPr lang="en-IN" sz="2000" spc="-10" dirty="0" smtClean="0">
                <a:cs typeface="Verdana"/>
              </a:rPr>
              <a:t>s</a:t>
            </a:r>
            <a:r>
              <a:rPr lang="en-IN" sz="2000" spc="95" dirty="0" smtClean="0">
                <a:cs typeface="Times New Roman"/>
              </a:rPr>
              <a:t> </a:t>
            </a:r>
            <a:r>
              <a:rPr lang="en-IN" sz="2000" spc="-10" dirty="0" smtClean="0">
                <a:cs typeface="Verdana"/>
              </a:rPr>
              <a:t>s</a:t>
            </a:r>
            <a:r>
              <a:rPr lang="en-IN" sz="2000" spc="-20" dirty="0" smtClean="0">
                <a:cs typeface="Verdana"/>
              </a:rPr>
              <a:t>e</a:t>
            </a:r>
            <a:r>
              <a:rPr lang="en-IN" sz="2000" spc="-5" dirty="0" smtClean="0">
                <a:cs typeface="Verdana"/>
              </a:rPr>
              <a:t>t</a:t>
            </a:r>
            <a:r>
              <a:rPr lang="en-IN" sz="2000" spc="100" dirty="0" smtClean="0">
                <a:cs typeface="Times New Roman"/>
              </a:rPr>
              <a:t> </a:t>
            </a:r>
            <a:r>
              <a:rPr lang="en-IN" sz="2000" spc="-5" dirty="0" smtClean="0">
                <a:cs typeface="Verdana"/>
              </a:rPr>
              <a:t>to</a:t>
            </a:r>
            <a:r>
              <a:rPr lang="en-IN" sz="2000" spc="105" dirty="0" smtClean="0">
                <a:cs typeface="Times New Roman"/>
              </a:rPr>
              <a:t> </a:t>
            </a:r>
            <a:r>
              <a:rPr lang="en-IN" sz="2000" spc="-15" dirty="0" smtClean="0">
                <a:cs typeface="Verdana"/>
              </a:rPr>
              <a:t>Y</a:t>
            </a:r>
            <a:r>
              <a:rPr lang="en-IN" sz="2000" spc="-5" dirty="0" smtClean="0">
                <a:cs typeface="Verdana"/>
              </a:rPr>
              <a:t>es.</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marR="39370" indent="-227965" algn="just">
              <a:lnSpc>
                <a:spcPct val="101000"/>
              </a:lnSpc>
              <a:buFont typeface="Symbol"/>
              <a:buChar char=""/>
              <a:tabLst>
                <a:tab pos="469900" algn="l"/>
              </a:tabLst>
            </a:pPr>
            <a:r>
              <a:rPr lang="en-IN" sz="2000" b="1" spc="-10" dirty="0" err="1" smtClean="0">
                <a:cs typeface="Verdana"/>
              </a:rPr>
              <a:t>O</a:t>
            </a:r>
            <a:r>
              <a:rPr lang="en-IN" sz="2000" b="1" spc="-15" dirty="0" err="1" smtClean="0">
                <a:cs typeface="Verdana"/>
              </a:rPr>
              <a:t>penS</a:t>
            </a:r>
            <a:r>
              <a:rPr lang="en-IN" sz="2000" b="1" spc="-5" dirty="0" err="1" smtClean="0">
                <a:cs typeface="Verdana"/>
              </a:rPr>
              <a:t>e</a:t>
            </a:r>
            <a:r>
              <a:rPr lang="en-IN" sz="2000" b="1" spc="-15" dirty="0" err="1" smtClean="0">
                <a:cs typeface="Verdana"/>
              </a:rPr>
              <a:t>a</a:t>
            </a:r>
            <a:r>
              <a:rPr lang="en-IN" sz="2000" b="1" dirty="0" err="1" smtClean="0">
                <a:cs typeface="Verdana"/>
              </a:rPr>
              <a:t>r</a:t>
            </a:r>
            <a:r>
              <a:rPr lang="en-IN" sz="2000" b="1" spc="-15" dirty="0" err="1" smtClean="0">
                <a:cs typeface="Verdana"/>
              </a:rPr>
              <a:t>c</a:t>
            </a:r>
            <a:r>
              <a:rPr lang="en-IN" sz="2000" b="1" spc="-10" dirty="0" err="1" smtClean="0">
                <a:cs typeface="Verdana"/>
              </a:rPr>
              <a:t>h</a:t>
            </a:r>
            <a:r>
              <a:rPr lang="en-IN" sz="2000" b="1" dirty="0" smtClean="0">
                <a:cs typeface="Times New Roman"/>
              </a:rPr>
              <a:t> </a:t>
            </a:r>
            <a:r>
              <a:rPr lang="en-IN" sz="2000" b="1" spc="60" dirty="0" smtClean="0">
                <a:cs typeface="Times New Roman"/>
              </a:rPr>
              <a:t> </a:t>
            </a:r>
            <a:r>
              <a:rPr lang="en-IN" sz="2000" b="1" spc="-5" dirty="0" smtClean="0">
                <a:cs typeface="Verdana"/>
              </a:rPr>
              <a:t>ti</a:t>
            </a:r>
            <a:r>
              <a:rPr lang="en-IN" sz="2000" b="1" dirty="0" smtClean="0">
                <a:cs typeface="Verdana"/>
              </a:rPr>
              <a:t>t</a:t>
            </a:r>
            <a:r>
              <a:rPr lang="en-IN" sz="2000" b="1" spc="-10" dirty="0" smtClean="0">
                <a:cs typeface="Verdana"/>
              </a:rPr>
              <a:t>l</a:t>
            </a:r>
            <a:r>
              <a:rPr lang="en-IN" sz="2000" b="1" dirty="0" smtClean="0">
                <a:cs typeface="Verdana"/>
              </a:rPr>
              <a:t>e</a:t>
            </a:r>
            <a:r>
              <a:rPr lang="en-IN" sz="2000" b="1" spc="-5" dirty="0" smtClean="0">
                <a:cs typeface="Verdana"/>
              </a:rPr>
              <a:t>:</a:t>
            </a:r>
            <a:r>
              <a:rPr lang="en-IN" sz="2000" b="1" dirty="0" smtClean="0">
                <a:cs typeface="Times New Roman"/>
              </a:rPr>
              <a:t> </a:t>
            </a:r>
            <a:r>
              <a:rPr lang="en-IN" sz="2000" b="1" spc="80" dirty="0" smtClean="0">
                <a:cs typeface="Times New Roman"/>
              </a:rPr>
              <a:t> </a:t>
            </a:r>
            <a:r>
              <a:rPr lang="en-IN" sz="2000" spc="-10" dirty="0" smtClean="0">
                <a:cs typeface="Verdana"/>
              </a:rPr>
              <a:t>W</a:t>
            </a:r>
            <a:r>
              <a:rPr lang="en-IN" sz="2000" dirty="0" smtClean="0">
                <a:cs typeface="Verdana"/>
              </a:rPr>
              <a:t>h</a:t>
            </a:r>
            <a:r>
              <a:rPr lang="en-IN" sz="2000" spc="-20" dirty="0" smtClean="0">
                <a:cs typeface="Verdana"/>
              </a:rPr>
              <a:t>e</a:t>
            </a:r>
            <a:r>
              <a:rPr lang="en-IN" sz="2000" spc="-10" dirty="0" smtClean="0">
                <a:cs typeface="Verdana"/>
              </a:rPr>
              <a:t>n</a:t>
            </a:r>
            <a:r>
              <a:rPr lang="en-IN" sz="2000" dirty="0" smtClean="0">
                <a:cs typeface="Times New Roman"/>
              </a:rPr>
              <a:t> </a:t>
            </a:r>
            <a:r>
              <a:rPr lang="en-IN" sz="2000" spc="75" dirty="0" smtClean="0">
                <a:cs typeface="Times New Roman"/>
              </a:rPr>
              <a:t> </a:t>
            </a:r>
            <a:r>
              <a:rPr lang="en-IN" sz="2000" spc="-10" dirty="0" smtClean="0">
                <a:cs typeface="Verdana"/>
              </a:rPr>
              <a:t>a</a:t>
            </a:r>
            <a:r>
              <a:rPr lang="en-IN" sz="2000" dirty="0" smtClean="0">
                <a:cs typeface="Times New Roman"/>
              </a:rPr>
              <a:t> </a:t>
            </a:r>
            <a:r>
              <a:rPr lang="en-IN" sz="2000" spc="75" dirty="0" smtClean="0">
                <a:cs typeface="Times New Roman"/>
              </a:rPr>
              <a:t> </a:t>
            </a:r>
            <a:r>
              <a:rPr lang="en-IN" sz="2000" spc="-10" dirty="0" smtClean="0">
                <a:cs typeface="Verdana"/>
              </a:rPr>
              <a:t>s</a:t>
            </a:r>
            <a:r>
              <a:rPr lang="en-IN" sz="2000" dirty="0" smtClean="0">
                <a:cs typeface="Verdana"/>
              </a:rPr>
              <a:t>i</a:t>
            </a:r>
            <a:r>
              <a:rPr lang="en-IN" sz="2000" spc="-5" dirty="0" smtClean="0">
                <a:cs typeface="Verdana"/>
              </a:rPr>
              <a:t>te</a:t>
            </a:r>
            <a:r>
              <a:rPr lang="en-IN" sz="2000" dirty="0" smtClean="0">
                <a:cs typeface="Times New Roman"/>
              </a:rPr>
              <a:t> </a:t>
            </a:r>
            <a:r>
              <a:rPr lang="en-IN" sz="2000" spc="65" dirty="0" smtClean="0">
                <a:cs typeface="Times New Roman"/>
              </a:rPr>
              <a:t> </a:t>
            </a:r>
            <a:r>
              <a:rPr lang="en-IN" sz="2000" dirty="0" smtClean="0">
                <a:cs typeface="Verdana"/>
              </a:rPr>
              <a:t>i</a:t>
            </a:r>
            <a:r>
              <a:rPr lang="en-IN" sz="2000" spc="-10" dirty="0" smtClean="0">
                <a:cs typeface="Verdana"/>
              </a:rPr>
              <a:t>s</a:t>
            </a:r>
            <a:r>
              <a:rPr lang="en-IN" sz="2000" dirty="0" smtClean="0">
                <a:cs typeface="Times New Roman"/>
              </a:rPr>
              <a:t> </a:t>
            </a:r>
            <a:r>
              <a:rPr lang="en-IN" sz="2000" spc="70" dirty="0" smtClean="0">
                <a:cs typeface="Times New Roman"/>
              </a:rPr>
              <a:t> </a:t>
            </a:r>
            <a:r>
              <a:rPr lang="en-IN" sz="2000" spc="-10" dirty="0" smtClean="0">
                <a:cs typeface="Verdana"/>
              </a:rPr>
              <a:t>add</a:t>
            </a:r>
            <a:r>
              <a:rPr lang="en-IN" sz="2000" spc="-20" dirty="0" smtClean="0">
                <a:cs typeface="Verdana"/>
              </a:rPr>
              <a:t>e</a:t>
            </a:r>
            <a:r>
              <a:rPr lang="en-IN" sz="2000" spc="-10" dirty="0" smtClean="0">
                <a:cs typeface="Verdana"/>
              </a:rPr>
              <a:t>d</a:t>
            </a:r>
            <a:r>
              <a:rPr lang="en-IN" sz="2000" dirty="0" smtClean="0">
                <a:cs typeface="Times New Roman"/>
              </a:rPr>
              <a:t> </a:t>
            </a:r>
            <a:r>
              <a:rPr lang="en-IN" sz="2000" spc="75" dirty="0" smtClean="0">
                <a:cs typeface="Times New Roman"/>
              </a:rPr>
              <a:t> </a:t>
            </a:r>
            <a:r>
              <a:rPr lang="en-IN" sz="2000" spc="-10" dirty="0" smtClean="0">
                <a:cs typeface="Verdana"/>
              </a:rPr>
              <a:t>as</a:t>
            </a:r>
            <a:r>
              <a:rPr lang="en-IN" sz="2000" dirty="0" smtClean="0">
                <a:cs typeface="Times New Roman"/>
              </a:rPr>
              <a:t> </a:t>
            </a:r>
            <a:r>
              <a:rPr lang="en-IN" sz="2000" spc="85" dirty="0" smtClean="0">
                <a:cs typeface="Times New Roman"/>
              </a:rPr>
              <a:t> </a:t>
            </a:r>
            <a:r>
              <a:rPr lang="en-IN" sz="2000" spc="-10" dirty="0" smtClean="0">
                <a:cs typeface="Verdana"/>
              </a:rPr>
              <a:t>a</a:t>
            </a:r>
            <a:r>
              <a:rPr lang="en-IN" sz="2000" dirty="0" smtClean="0">
                <a:cs typeface="Times New Roman"/>
              </a:rPr>
              <a:t> </a:t>
            </a:r>
            <a:r>
              <a:rPr lang="en-IN" sz="2000" spc="75"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a</a:t>
            </a:r>
            <a:r>
              <a:rPr lang="en-IN" sz="2000" spc="-10" dirty="0" smtClean="0">
                <a:cs typeface="Verdana"/>
              </a:rPr>
              <a:t>rch</a:t>
            </a:r>
            <a:r>
              <a:rPr lang="en-IN" sz="2000" dirty="0" smtClean="0">
                <a:cs typeface="Times New Roman"/>
              </a:rPr>
              <a:t> </a:t>
            </a:r>
            <a:r>
              <a:rPr lang="en-IN" sz="2000" spc="75" dirty="0" smtClean="0">
                <a:cs typeface="Times New Roman"/>
              </a:rPr>
              <a:t> </a:t>
            </a:r>
            <a:r>
              <a:rPr lang="en-IN" sz="2000" dirty="0" smtClean="0">
                <a:cs typeface="Verdana"/>
              </a:rPr>
              <a:t>p</a:t>
            </a:r>
            <a:r>
              <a:rPr lang="en-IN" sz="2000" spc="-10" dirty="0" smtClean="0">
                <a:cs typeface="Verdana"/>
              </a:rPr>
              <a:t>r</a:t>
            </a:r>
            <a:r>
              <a:rPr lang="en-IN" sz="2000" spc="-15" dirty="0" smtClean="0">
                <a:cs typeface="Verdana"/>
              </a:rPr>
              <a:t>o</a:t>
            </a:r>
            <a:r>
              <a:rPr lang="en-IN" sz="2000" spc="-10" dirty="0" smtClean="0">
                <a:cs typeface="Verdana"/>
              </a:rPr>
              <a:t>v</a:t>
            </a:r>
            <a:r>
              <a:rPr lang="en-IN" sz="2000" dirty="0" smtClean="0">
                <a:cs typeface="Verdana"/>
              </a:rPr>
              <a:t>i</a:t>
            </a:r>
            <a:r>
              <a:rPr lang="en-IN" sz="2000" spc="-10" dirty="0" smtClean="0">
                <a:cs typeface="Verdana"/>
              </a:rPr>
              <a:t>d</a:t>
            </a:r>
            <a:r>
              <a:rPr lang="en-IN" sz="2000" spc="-20" dirty="0" smtClean="0">
                <a:cs typeface="Verdana"/>
              </a:rPr>
              <a:t>e</a:t>
            </a:r>
            <a:r>
              <a:rPr lang="en-IN" sz="2000" dirty="0" smtClean="0">
                <a:cs typeface="Verdana"/>
              </a:rPr>
              <a:t>r</a:t>
            </a:r>
            <a:r>
              <a:rPr lang="en-IN" sz="2000" spc="-5" dirty="0" smtClean="0">
                <a:cs typeface="Verdana"/>
              </a:rPr>
              <a:t>,</a:t>
            </a:r>
            <a:r>
              <a:rPr lang="en-IN" sz="2000" dirty="0" smtClean="0">
                <a:cs typeface="Times New Roman"/>
              </a:rPr>
              <a:t> </a:t>
            </a:r>
            <a:r>
              <a:rPr lang="en-IN" sz="2000" spc="7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80" dirty="0" smtClean="0">
                <a:cs typeface="Times New Roman"/>
              </a:rPr>
              <a:t> </a:t>
            </a:r>
            <a:r>
              <a:rPr lang="en-IN" sz="2000" spc="-5" dirty="0" smtClean="0">
                <a:cs typeface="Verdana"/>
              </a:rPr>
              <a:t>t</a:t>
            </a:r>
            <a:r>
              <a:rPr lang="en-IN" sz="2000" spc="-20" dirty="0" smtClean="0">
                <a:cs typeface="Verdana"/>
              </a:rPr>
              <a:t>e</a:t>
            </a:r>
            <a:r>
              <a:rPr lang="en-IN" sz="2000" spc="-5" dirty="0" smtClean="0">
                <a:cs typeface="Verdana"/>
              </a:rPr>
              <a:t>xt</a:t>
            </a:r>
            <a:r>
              <a:rPr lang="en-IN" sz="2000" dirty="0" smtClean="0">
                <a:cs typeface="Times New Roman"/>
              </a:rPr>
              <a:t> </a:t>
            </a:r>
            <a:r>
              <a:rPr lang="en-IN" sz="2000" spc="75" dirty="0" smtClean="0">
                <a:cs typeface="Times New Roman"/>
              </a:rPr>
              <a:t> </a:t>
            </a:r>
            <a:r>
              <a:rPr lang="en-IN" sz="2000" spc="-10" dirty="0" smtClean="0">
                <a:cs typeface="Verdana"/>
              </a:rPr>
              <a:t>g</a:t>
            </a:r>
            <a:r>
              <a:rPr lang="en-IN" sz="2000" spc="-20" dirty="0" smtClean="0">
                <a:cs typeface="Verdana"/>
              </a:rPr>
              <a:t>e</a:t>
            </a:r>
            <a:r>
              <a:rPr lang="en-IN" sz="2000" dirty="0" smtClean="0">
                <a:cs typeface="Verdana"/>
              </a:rPr>
              <a:t>t</a:t>
            </a:r>
            <a:r>
              <a:rPr lang="en-IN" sz="2000" spc="-10" dirty="0" smtClean="0">
                <a:cs typeface="Verdana"/>
              </a:rPr>
              <a:t>s</a:t>
            </a:r>
            <a:r>
              <a:rPr lang="en-IN" sz="2000" spc="-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5" dirty="0" smtClean="0">
                <a:cs typeface="Times New Roman"/>
              </a:rPr>
              <a:t> </a:t>
            </a:r>
            <a:r>
              <a:rPr lang="en-IN" sz="2000" spc="-10" dirty="0" smtClean="0">
                <a:cs typeface="Verdana"/>
              </a:rPr>
              <a:t>su</a:t>
            </a:r>
            <a:r>
              <a:rPr lang="en-IN" sz="2000" spc="-5" dirty="0" smtClean="0">
                <a:cs typeface="Verdana"/>
              </a:rPr>
              <a:t>p</a:t>
            </a:r>
            <a:r>
              <a:rPr lang="en-IN" sz="2000" spc="-10" dirty="0" smtClean="0">
                <a:cs typeface="Verdana"/>
              </a:rPr>
              <a:t>p</a:t>
            </a:r>
            <a:r>
              <a:rPr lang="en-IN" sz="2000" spc="-15" dirty="0" smtClean="0">
                <a:cs typeface="Verdana"/>
              </a:rPr>
              <a:t>o</a:t>
            </a:r>
            <a:r>
              <a:rPr lang="en-IN" sz="2000" spc="-10" dirty="0" smtClean="0">
                <a:cs typeface="Verdana"/>
              </a:rPr>
              <a:t>r</a:t>
            </a:r>
            <a:r>
              <a:rPr lang="en-IN" sz="2000" dirty="0" smtClean="0">
                <a:cs typeface="Verdana"/>
              </a:rPr>
              <a:t>t</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b</a:t>
            </a:r>
            <a:r>
              <a:rPr lang="en-IN" sz="2000" dirty="0" smtClean="0">
                <a:cs typeface="Verdana"/>
              </a:rPr>
              <a:t>r</a:t>
            </a:r>
            <a:r>
              <a:rPr lang="en-IN" sz="2000" spc="-15" dirty="0" smtClean="0">
                <a:cs typeface="Verdana"/>
              </a:rPr>
              <a:t>o</a:t>
            </a:r>
            <a:r>
              <a:rPr lang="en-IN" sz="2000" dirty="0" smtClean="0">
                <a:cs typeface="Verdana"/>
              </a:rPr>
              <a:t>w</a:t>
            </a:r>
            <a:r>
              <a:rPr lang="en-IN" sz="2000" spc="-10" dirty="0" smtClean="0">
                <a:cs typeface="Verdana"/>
              </a:rPr>
              <a:t>ser</a:t>
            </a:r>
            <a:r>
              <a:rPr lang="en-IN" sz="2000" spc="-5" dirty="0" smtClean="0">
                <a:cs typeface="Verdana"/>
              </a:rPr>
              <a:t>.</a:t>
            </a:r>
            <a:endParaRPr lang="en-IN" sz="2000" dirty="0" smtClean="0">
              <a:cs typeface="Verdana"/>
            </a:endParaRPr>
          </a:p>
          <a:p>
            <a:pPr algn="just">
              <a:lnSpc>
                <a:spcPct val="100000"/>
              </a:lnSpc>
              <a:spcBef>
                <a:spcPts val="47"/>
              </a:spcBef>
              <a:buFont typeface="Symbol"/>
              <a:buChar char=""/>
            </a:pPr>
            <a:endParaRPr lang="en-IN" sz="2000" dirty="0" smtClean="0">
              <a:cs typeface="Times New Roman"/>
            </a:endParaRPr>
          </a:p>
          <a:p>
            <a:pPr marL="469265" marR="39370" indent="-227965" algn="just">
              <a:lnSpc>
                <a:spcPct val="101200"/>
              </a:lnSpc>
              <a:buFont typeface="Symbol"/>
              <a:buChar char=""/>
              <a:tabLst>
                <a:tab pos="469900" algn="l"/>
              </a:tabLst>
            </a:pPr>
            <a:r>
              <a:rPr lang="en-IN" sz="2000" b="1" spc="-15" dirty="0" smtClean="0">
                <a:cs typeface="Verdana"/>
              </a:rPr>
              <a:t>Se</a:t>
            </a:r>
            <a:r>
              <a:rPr lang="en-IN" sz="2000" b="1" spc="-5" dirty="0" smtClean="0">
                <a:cs typeface="Verdana"/>
              </a:rPr>
              <a:t>t</a:t>
            </a:r>
            <a:r>
              <a:rPr lang="en-IN" sz="2000" b="1" dirty="0" smtClean="0">
                <a:cs typeface="Times New Roman"/>
              </a:rPr>
              <a:t> </a:t>
            </a:r>
            <a:r>
              <a:rPr lang="en-IN" sz="2000" b="1" spc="-90" dirty="0" smtClean="0">
                <a:cs typeface="Times New Roman"/>
              </a:rPr>
              <a:t> </a:t>
            </a:r>
            <a:r>
              <a:rPr lang="en-IN" sz="2000" b="1" spc="-15" dirty="0" err="1" smtClean="0">
                <a:cs typeface="Verdana"/>
              </a:rPr>
              <a:t>I</a:t>
            </a:r>
            <a:r>
              <a:rPr lang="en-IN" sz="2000" b="1" spc="-10" dirty="0" err="1" smtClean="0">
                <a:cs typeface="Verdana"/>
              </a:rPr>
              <a:t>te</a:t>
            </a:r>
            <a:r>
              <a:rPr lang="en-IN" sz="2000" b="1" spc="-5" dirty="0" err="1" smtClean="0">
                <a:cs typeface="Verdana"/>
              </a:rPr>
              <a:t>m</a:t>
            </a:r>
            <a:r>
              <a:rPr lang="en-IN" sz="2000" b="1" spc="-15" dirty="0" err="1" smtClean="0">
                <a:cs typeface="Verdana"/>
              </a:rPr>
              <a:t>I</a:t>
            </a:r>
            <a:r>
              <a:rPr lang="en-IN" sz="2000" b="1" dirty="0" err="1" smtClean="0">
                <a:cs typeface="Verdana"/>
              </a:rPr>
              <a:t>D</a:t>
            </a:r>
            <a:r>
              <a:rPr lang="en-IN" sz="2000" b="1" spc="-5" dirty="0" smtClean="0">
                <a:cs typeface="Verdana"/>
              </a:rPr>
              <a:t>:</a:t>
            </a:r>
            <a:r>
              <a:rPr lang="en-IN" sz="2000" b="1" dirty="0" smtClean="0">
                <a:cs typeface="Times New Roman"/>
              </a:rPr>
              <a:t> </a:t>
            </a:r>
            <a:r>
              <a:rPr lang="en-IN" sz="2000" b="1" spc="-85" dirty="0" smtClean="0">
                <a:cs typeface="Times New Roman"/>
              </a:rPr>
              <a:t> </a:t>
            </a:r>
            <a:r>
              <a:rPr lang="en-IN" sz="2000" spc="-15" dirty="0" smtClean="0">
                <a:cs typeface="Verdana"/>
              </a:rPr>
              <a:t>T</a:t>
            </a:r>
            <a:r>
              <a:rPr lang="en-IN" sz="2000" spc="-10" dirty="0" smtClean="0">
                <a:cs typeface="Verdana"/>
              </a:rPr>
              <a:t>o</a:t>
            </a:r>
            <a:r>
              <a:rPr lang="en-IN" sz="2000" dirty="0" smtClean="0">
                <a:cs typeface="Times New Roman"/>
              </a:rPr>
              <a:t> </a:t>
            </a:r>
            <a:r>
              <a:rPr lang="en-IN" sz="2000"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25" dirty="0" smtClean="0">
                <a:cs typeface="Verdana"/>
              </a:rPr>
              <a:t>a</a:t>
            </a:r>
            <a:r>
              <a:rPr lang="en-IN" sz="2000" spc="-10" dirty="0" smtClean="0">
                <a:cs typeface="Verdana"/>
              </a:rPr>
              <a:t>y</a:t>
            </a:r>
            <a:r>
              <a:rPr lang="en-IN" sz="2000" dirty="0" smtClean="0">
                <a:cs typeface="Times New Roman"/>
              </a:rPr>
              <a:t> </a:t>
            </a:r>
            <a:r>
              <a:rPr lang="en-IN" sz="2000" spc="-8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90"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a</a:t>
            </a:r>
            <a:r>
              <a:rPr lang="en-IN" sz="2000" spc="-10" dirty="0" smtClean="0">
                <a:cs typeface="Verdana"/>
              </a:rPr>
              <a:t>rch</a:t>
            </a:r>
            <a:r>
              <a:rPr lang="en-IN" sz="2000" dirty="0" smtClean="0">
                <a:cs typeface="Times New Roman"/>
              </a:rPr>
              <a:t> </a:t>
            </a:r>
            <a:r>
              <a:rPr lang="en-IN" sz="2000" spc="-70" dirty="0" smtClean="0">
                <a:cs typeface="Times New Roman"/>
              </a:rPr>
              <a:t> </a:t>
            </a:r>
            <a:r>
              <a:rPr lang="en-IN" sz="2000" spc="-10" dirty="0" smtClean="0">
                <a:cs typeface="Verdana"/>
              </a:rPr>
              <a:t>r</a:t>
            </a:r>
            <a:r>
              <a:rPr lang="en-IN" sz="2000" spc="-5" dirty="0" smtClean="0">
                <a:cs typeface="Verdana"/>
              </a:rPr>
              <a:t>e</a:t>
            </a:r>
            <a:r>
              <a:rPr lang="en-IN" sz="2000" spc="-10" dirty="0" smtClean="0">
                <a:cs typeface="Verdana"/>
              </a:rPr>
              <a:t>su</a:t>
            </a:r>
            <a:r>
              <a:rPr lang="en-IN" sz="2000" spc="5" dirty="0" smtClean="0">
                <a:cs typeface="Verdana"/>
              </a:rPr>
              <a:t>l</a:t>
            </a:r>
            <a:r>
              <a:rPr lang="en-IN" sz="2000" spc="-5" dirty="0" smtClean="0">
                <a:cs typeface="Verdana"/>
              </a:rPr>
              <a:t>t,</a:t>
            </a:r>
            <a:r>
              <a:rPr lang="en-IN" sz="2000" dirty="0" smtClean="0">
                <a:cs typeface="Times New Roman"/>
              </a:rPr>
              <a:t> </a:t>
            </a:r>
            <a:r>
              <a:rPr lang="en-IN" sz="2000" spc="-100" dirty="0" smtClean="0">
                <a:cs typeface="Times New Roman"/>
              </a:rPr>
              <a:t> </a:t>
            </a:r>
            <a:r>
              <a:rPr lang="en-IN" sz="2000" dirty="0" err="1" smtClean="0">
                <a:cs typeface="Verdana"/>
              </a:rPr>
              <a:t>i</a:t>
            </a:r>
            <a:r>
              <a:rPr lang="en-IN" sz="2000" spc="-5" dirty="0" err="1" smtClean="0">
                <a:cs typeface="Verdana"/>
              </a:rPr>
              <a:t>t</a:t>
            </a:r>
            <a:r>
              <a:rPr lang="en-IN" sz="2000" spc="-20" dirty="0" err="1" smtClean="0">
                <a:cs typeface="Verdana"/>
              </a:rPr>
              <a:t>e</a:t>
            </a:r>
            <a:r>
              <a:rPr lang="en-IN" sz="2000" spc="-10" dirty="0" err="1" smtClean="0">
                <a:cs typeface="Verdana"/>
              </a:rPr>
              <a:t>m</a:t>
            </a:r>
            <a:r>
              <a:rPr lang="en-IN" sz="2000" spc="-15" dirty="0" err="1" smtClean="0">
                <a:cs typeface="Verdana"/>
              </a:rPr>
              <a:t>I</a:t>
            </a:r>
            <a:r>
              <a:rPr lang="en-IN" sz="2000" spc="-10" dirty="0" err="1" smtClean="0">
                <a:cs typeface="Verdana"/>
              </a:rPr>
              <a:t>D</a:t>
            </a:r>
            <a:r>
              <a:rPr lang="en-IN" sz="2000" dirty="0" smtClean="0">
                <a:cs typeface="Times New Roman"/>
              </a:rPr>
              <a:t> </a:t>
            </a:r>
            <a:r>
              <a:rPr lang="en-IN" sz="2000" spc="-85" dirty="0" smtClean="0">
                <a:cs typeface="Times New Roman"/>
              </a:rPr>
              <a:t> </a:t>
            </a:r>
            <a:r>
              <a:rPr lang="en-IN" sz="2000" dirty="0" smtClean="0">
                <a:cs typeface="Verdana"/>
              </a:rPr>
              <a:t>i</a:t>
            </a:r>
            <a:r>
              <a:rPr lang="en-IN" sz="2000" spc="-10" dirty="0" smtClean="0">
                <a:cs typeface="Verdana"/>
              </a:rPr>
              <a:t>s</a:t>
            </a:r>
            <a:r>
              <a:rPr lang="en-IN" sz="2000" dirty="0" smtClean="0">
                <a:cs typeface="Times New Roman"/>
              </a:rPr>
              <a:t> </a:t>
            </a:r>
            <a:r>
              <a:rPr lang="en-IN" sz="2000" spc="-85" dirty="0" smtClean="0">
                <a:cs typeface="Times New Roman"/>
              </a:rPr>
              <a:t> </a:t>
            </a:r>
            <a:r>
              <a:rPr lang="en-IN" sz="2000" spc="-10" dirty="0" smtClean="0">
                <a:cs typeface="Verdana"/>
              </a:rPr>
              <a:t>as</a:t>
            </a:r>
            <a:r>
              <a:rPr lang="en-IN" sz="2000" spc="-15"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dirty="0" smtClean="0">
                <a:cs typeface="Times New Roman"/>
              </a:rPr>
              <a:t> </a:t>
            </a:r>
            <a:r>
              <a:rPr lang="en-IN" sz="2000" spc="-80" dirty="0" smtClean="0">
                <a:cs typeface="Times New Roman"/>
              </a:rPr>
              <a:t> </a:t>
            </a:r>
            <a:r>
              <a:rPr lang="en-IN" sz="2000" spc="-10" dirty="0" smtClean="0">
                <a:cs typeface="Verdana"/>
              </a:rPr>
              <a:t>by</a:t>
            </a:r>
            <a:r>
              <a:rPr lang="en-IN" sz="2000" dirty="0" smtClean="0">
                <a:cs typeface="Times New Roman"/>
              </a:rPr>
              <a:t> </a:t>
            </a:r>
            <a:r>
              <a:rPr lang="en-IN" sz="2000" spc="-85"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l</a:t>
            </a:r>
            <a:r>
              <a:rPr lang="en-IN" sz="2000" spc="-5" dirty="0" smtClean="0">
                <a:cs typeface="Verdana"/>
              </a:rPr>
              <a:t>ect</a:t>
            </a:r>
            <a:r>
              <a:rPr lang="en-IN" sz="2000" dirty="0" smtClean="0">
                <a:cs typeface="Verdana"/>
              </a:rPr>
              <a:t>i</a:t>
            </a:r>
            <a:r>
              <a:rPr lang="en-IN" sz="2000" spc="-5" dirty="0" smtClean="0">
                <a:cs typeface="Verdana"/>
              </a:rPr>
              <a:t>n</a:t>
            </a:r>
            <a:r>
              <a:rPr lang="en-IN" sz="2000" spc="-10" dirty="0" smtClean="0">
                <a:cs typeface="Verdana"/>
              </a:rPr>
              <a:t>g</a:t>
            </a:r>
            <a:r>
              <a:rPr lang="en-IN" sz="2000" dirty="0" smtClean="0">
                <a:cs typeface="Times New Roman"/>
              </a:rPr>
              <a:t> </a:t>
            </a:r>
            <a:r>
              <a:rPr lang="en-IN" sz="2000" spc="-80" dirty="0" smtClean="0">
                <a:cs typeface="Times New Roman"/>
              </a:rPr>
              <a:t> </a:t>
            </a:r>
            <a:r>
              <a:rPr lang="en-IN" sz="2000" spc="-10" dirty="0" smtClean="0">
                <a:cs typeface="Verdana"/>
              </a:rPr>
              <a:t>me</a:t>
            </a:r>
            <a:r>
              <a:rPr lang="en-IN" sz="2000" spc="-20" dirty="0" smtClean="0">
                <a:cs typeface="Verdana"/>
              </a:rPr>
              <a:t>n</a:t>
            </a:r>
            <a:r>
              <a:rPr lang="en-IN" sz="2000" spc="-10" dirty="0" smtClean="0">
                <a:cs typeface="Verdana"/>
              </a:rPr>
              <a:t>u</a:t>
            </a:r>
            <a:r>
              <a:rPr lang="en-IN" sz="2000" spc="-5" dirty="0" smtClean="0">
                <a:cs typeface="Times New Roman"/>
              </a:rPr>
              <a:t> </a:t>
            </a:r>
            <a:r>
              <a:rPr lang="en-IN" sz="2000" dirty="0" smtClean="0">
                <a:cs typeface="Verdana"/>
              </a:rPr>
              <a:t>i</a:t>
            </a:r>
            <a:r>
              <a:rPr lang="en-IN" sz="2000" spc="-5" dirty="0" smtClean="0">
                <a:cs typeface="Verdana"/>
              </a:rPr>
              <a:t>t</a:t>
            </a:r>
            <a:r>
              <a:rPr lang="en-IN" sz="2000" spc="-20" dirty="0" smtClean="0">
                <a:cs typeface="Verdana"/>
              </a:rPr>
              <a:t>e</a:t>
            </a:r>
            <a:r>
              <a:rPr lang="en-IN" sz="2000" spc="-10" dirty="0" smtClean="0">
                <a:cs typeface="Verdana"/>
              </a:rPr>
              <a:t>m.</a:t>
            </a:r>
            <a:endParaRPr lang="en-IN" sz="2000" dirty="0" smtClean="0">
              <a:cs typeface="Verdana"/>
            </a:endParaRPr>
          </a:p>
          <a:p>
            <a:pPr algn="just">
              <a:lnSpc>
                <a:spcPct val="100000"/>
              </a:lnSpc>
              <a:spcBef>
                <a:spcPts val="16"/>
              </a:spcBef>
              <a:buNone/>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Sho</a:t>
            </a:r>
            <a:r>
              <a:rPr lang="en-IN" sz="2000" b="1" spc="-10" dirty="0" smtClean="0">
                <a:cs typeface="Verdana"/>
              </a:rPr>
              <a:t>w</a:t>
            </a:r>
            <a:r>
              <a:rPr lang="en-IN" sz="2000" b="1" spc="90" dirty="0" smtClean="0">
                <a:cs typeface="Times New Roman"/>
              </a:rPr>
              <a:t> </a:t>
            </a:r>
            <a:r>
              <a:rPr lang="en-IN" sz="2000" b="1" spc="-10" dirty="0" smtClean="0">
                <a:cs typeface="Verdana"/>
              </a:rPr>
              <a:t>Ti</a:t>
            </a:r>
            <a:r>
              <a:rPr lang="en-IN" sz="2000" b="1" dirty="0" smtClean="0">
                <a:cs typeface="Verdana"/>
              </a:rPr>
              <a:t>t</a:t>
            </a:r>
            <a:r>
              <a:rPr lang="en-IN" sz="2000" b="1" spc="-10" dirty="0" smtClean="0">
                <a:cs typeface="Verdana"/>
              </a:rPr>
              <a:t>l</a:t>
            </a:r>
            <a:r>
              <a:rPr lang="en-IN" sz="2000" b="1" dirty="0" smtClean="0">
                <a:cs typeface="Verdana"/>
              </a:rPr>
              <a:t>e</a:t>
            </a:r>
            <a:r>
              <a:rPr lang="en-IN" sz="2000" b="1" spc="-5" dirty="0" smtClean="0">
                <a:cs typeface="Verdana"/>
              </a:rPr>
              <a:t>:</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2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f</a:t>
            </a:r>
            <a:r>
              <a:rPr lang="en-IN" sz="2000" spc="-10" dirty="0" smtClean="0">
                <a:cs typeface="Verdana"/>
              </a:rPr>
              <a:t>r</a:t>
            </a:r>
            <a:r>
              <a:rPr lang="en-IN" sz="2000" spc="-15" dirty="0" smtClean="0">
                <a:cs typeface="Verdana"/>
              </a:rPr>
              <a:t>o</a:t>
            </a:r>
            <a:r>
              <a:rPr lang="en-IN" sz="2000" spc="-5" dirty="0" smtClean="0">
                <a:cs typeface="Verdana"/>
              </a:rPr>
              <a:t>nt</a:t>
            </a:r>
            <a:r>
              <a:rPr lang="en-IN" sz="2000" spc="110" dirty="0" smtClean="0">
                <a:cs typeface="Times New Roman"/>
              </a:rPr>
              <a:t> </a:t>
            </a:r>
            <a:r>
              <a:rPr lang="en-IN" sz="2000" spc="-20" dirty="0" smtClean="0">
                <a:cs typeface="Verdana"/>
              </a:rPr>
              <a:t>e</a:t>
            </a:r>
            <a:r>
              <a:rPr lang="en-IN" sz="2000" spc="-5" dirty="0" smtClean="0">
                <a:cs typeface="Verdana"/>
              </a:rPr>
              <a:t>nd.</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Pos</a:t>
            </a:r>
            <a:r>
              <a:rPr lang="en-IN" sz="2000" b="1" spc="-15" dirty="0" smtClean="0">
                <a:cs typeface="Verdana"/>
              </a:rPr>
              <a:t>i</a:t>
            </a:r>
            <a:r>
              <a:rPr lang="en-IN" sz="2000" b="1" dirty="0" smtClean="0">
                <a:cs typeface="Verdana"/>
              </a:rPr>
              <a:t>t</a:t>
            </a:r>
            <a:r>
              <a:rPr lang="en-IN" sz="2000" b="1" spc="-10" dirty="0" smtClean="0">
                <a:cs typeface="Verdana"/>
              </a:rPr>
              <a:t>io</a:t>
            </a:r>
            <a:r>
              <a:rPr lang="en-IN" sz="2000" b="1" spc="-5" dirty="0" smtClean="0">
                <a:cs typeface="Verdana"/>
              </a:rPr>
              <a:t>n:</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5"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0" dirty="0" smtClean="0">
                <a:cs typeface="Verdana"/>
              </a:rPr>
              <a:t>be</a:t>
            </a:r>
            <a:r>
              <a:rPr lang="en-IN" sz="2000" spc="10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Stat</a:t>
            </a:r>
            <a:r>
              <a:rPr lang="en-IN" sz="2000" b="1" dirty="0" smtClean="0">
                <a:cs typeface="Verdana"/>
              </a:rPr>
              <a:t>u</a:t>
            </a:r>
            <a:r>
              <a:rPr lang="en-IN" sz="2000" b="1" spc="-15" dirty="0" smtClean="0">
                <a:cs typeface="Verdana"/>
              </a:rPr>
              <a:t>s</a:t>
            </a:r>
            <a:r>
              <a:rPr lang="en-IN" sz="2000" b="1" spc="-5" dirty="0" smtClean="0">
                <a:cs typeface="Verdana"/>
              </a:rPr>
              <a:t>:</a:t>
            </a:r>
            <a:r>
              <a:rPr lang="en-IN" sz="2000" b="1" dirty="0" smtClean="0">
                <a:cs typeface="Times New Roman"/>
              </a:rPr>
              <a:t> </a:t>
            </a:r>
            <a:r>
              <a:rPr lang="en-IN" sz="2000" b="1" spc="-40"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3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5" dirty="0" smtClean="0">
                <a:cs typeface="Verdana"/>
              </a:rPr>
              <a:t>sta</a:t>
            </a:r>
            <a:r>
              <a:rPr lang="en-IN" sz="2000" dirty="0" smtClean="0">
                <a:cs typeface="Verdana"/>
              </a:rPr>
              <a:t>t</a:t>
            </a:r>
            <a:r>
              <a:rPr lang="en-IN" sz="2000" spc="-5" dirty="0" smtClean="0">
                <a:cs typeface="Verdana"/>
              </a:rPr>
              <a:t>u</a:t>
            </a:r>
            <a:r>
              <a:rPr lang="en-IN" sz="2000" spc="-10" dirty="0" smtClean="0">
                <a:cs typeface="Verdana"/>
              </a:rPr>
              <a:t>s</a:t>
            </a:r>
            <a:r>
              <a:rPr lang="en-IN" sz="2000" dirty="0" smtClean="0">
                <a:cs typeface="Times New Roman"/>
              </a:rPr>
              <a:t> </a:t>
            </a:r>
            <a:r>
              <a:rPr lang="en-IN" sz="2000" spc="-50" dirty="0" smtClean="0">
                <a:cs typeface="Times New Roman"/>
              </a:rPr>
              <a:t> </a:t>
            </a:r>
            <a:r>
              <a:rPr lang="en-IN" sz="2000" spc="-5" dirty="0" smtClean="0">
                <a:cs typeface="Verdana"/>
              </a:rPr>
              <a:t>of</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dirty="0" smtClean="0">
                <a:cs typeface="Verdana"/>
              </a:rPr>
              <a:t>a</a:t>
            </a:r>
            <a:r>
              <a:rPr lang="en-IN" sz="2000" spc="-10" dirty="0" smtClean="0">
                <a:cs typeface="Verdana"/>
              </a:rPr>
              <a:t>r</a:t>
            </a:r>
            <a:r>
              <a:rPr lang="en-IN" sz="2000" spc="-5" dirty="0" smtClean="0">
                <a:cs typeface="Verdana"/>
              </a:rPr>
              <a:t>t</a:t>
            </a:r>
            <a:r>
              <a:rPr lang="en-IN" sz="2000" dirty="0" smtClean="0">
                <a:cs typeface="Verdana"/>
              </a:rPr>
              <a:t>i</a:t>
            </a:r>
            <a:r>
              <a:rPr lang="en-IN" sz="2000" spc="-10" dirty="0" smtClean="0">
                <a:cs typeface="Verdana"/>
              </a:rPr>
              <a:t>c</a:t>
            </a:r>
            <a:r>
              <a:rPr lang="en-IN" sz="2000" dirty="0" smtClean="0">
                <a:cs typeface="Verdana"/>
              </a:rPr>
              <a:t>l</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10" dirty="0" smtClean="0">
                <a:cs typeface="Verdana"/>
              </a:rPr>
              <a:t>such</a:t>
            </a:r>
            <a:r>
              <a:rPr lang="en-IN" sz="2000" dirty="0" smtClean="0">
                <a:cs typeface="Times New Roman"/>
              </a:rPr>
              <a:t> </a:t>
            </a:r>
            <a:r>
              <a:rPr lang="en-IN" sz="2000" spc="-45" dirty="0" smtClean="0">
                <a:cs typeface="Times New Roman"/>
              </a:rPr>
              <a:t> </a:t>
            </a:r>
            <a:r>
              <a:rPr lang="en-IN" sz="2000" spc="-10" dirty="0" smtClean="0">
                <a:cs typeface="Verdana"/>
              </a:rPr>
              <a:t>as</a:t>
            </a:r>
            <a:r>
              <a:rPr lang="en-IN" sz="2000" dirty="0" smtClean="0">
                <a:cs typeface="Times New Roman"/>
              </a:rPr>
              <a:t> </a:t>
            </a:r>
            <a:r>
              <a:rPr lang="en-IN" sz="2000" spc="-20" dirty="0" smtClean="0">
                <a:cs typeface="Times New Roman"/>
              </a:rPr>
              <a:t> </a:t>
            </a:r>
            <a:r>
              <a:rPr lang="en-IN" sz="2000" i="1" spc="-5" dirty="0" smtClean="0">
                <a:cs typeface="Verdana"/>
              </a:rPr>
              <a:t>Publis</a:t>
            </a:r>
            <a:r>
              <a:rPr lang="en-IN" sz="2000" i="1" dirty="0" smtClean="0">
                <a:cs typeface="Verdana"/>
              </a:rPr>
              <a:t>h</a:t>
            </a:r>
            <a:r>
              <a:rPr lang="en-IN" sz="2000" i="1" spc="-20" dirty="0" smtClean="0">
                <a:cs typeface="Verdana"/>
              </a:rPr>
              <a:t>e</a:t>
            </a:r>
            <a:r>
              <a:rPr lang="en-IN" sz="2000" i="1" spc="-5" dirty="0" smtClean="0">
                <a:cs typeface="Verdana"/>
              </a:rPr>
              <a:t>d,</a:t>
            </a:r>
            <a:r>
              <a:rPr lang="en-IN" sz="2000" i="1" dirty="0" smtClean="0">
                <a:cs typeface="Times New Roman"/>
              </a:rPr>
              <a:t> </a:t>
            </a:r>
            <a:r>
              <a:rPr lang="en-IN" sz="2000" i="1" spc="-50" dirty="0" smtClean="0">
                <a:cs typeface="Times New Roman"/>
              </a:rPr>
              <a:t> </a:t>
            </a:r>
            <a:r>
              <a:rPr lang="en-IN" sz="2000" i="1" spc="-10" dirty="0" smtClean="0">
                <a:cs typeface="Verdana"/>
              </a:rPr>
              <a:t>U</a:t>
            </a:r>
            <a:r>
              <a:rPr lang="en-IN" sz="2000" i="1" spc="-5" dirty="0" smtClean="0">
                <a:cs typeface="Verdana"/>
              </a:rPr>
              <a:t>n</a:t>
            </a:r>
            <a:r>
              <a:rPr lang="en-IN" sz="2000" i="1" spc="-10" dirty="0" smtClean="0">
                <a:cs typeface="Verdana"/>
              </a:rPr>
              <a:t>p</a:t>
            </a:r>
            <a:r>
              <a:rPr lang="en-IN" sz="2000" i="1" spc="-5" dirty="0" smtClean="0">
                <a:cs typeface="Verdana"/>
              </a:rPr>
              <a:t>ublish</a:t>
            </a:r>
            <a:r>
              <a:rPr lang="en-IN" sz="2000" i="1" spc="-15" dirty="0" smtClean="0">
                <a:cs typeface="Verdana"/>
              </a:rPr>
              <a:t>e</a:t>
            </a:r>
            <a:r>
              <a:rPr lang="en-IN" sz="2000" i="1" spc="-10" dirty="0" smtClean="0">
                <a:cs typeface="Verdana"/>
              </a:rPr>
              <a:t>d</a:t>
            </a:r>
            <a:r>
              <a:rPr lang="en-IN" sz="2000" i="1" dirty="0" smtClean="0">
                <a:cs typeface="Times New Roman"/>
              </a:rPr>
              <a:t> </a:t>
            </a:r>
            <a:r>
              <a:rPr lang="en-IN" sz="2000" i="1" spc="-3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a:t>
            </a:r>
            <a:endParaRPr lang="en-IN" sz="2000" dirty="0" smtClean="0">
              <a:cs typeface="Verdana"/>
            </a:endParaRPr>
          </a:p>
          <a:p>
            <a:pPr marL="469265" algn="just">
              <a:lnSpc>
                <a:spcPct val="100000"/>
              </a:lnSpc>
              <a:spcBef>
                <a:spcPts val="25"/>
              </a:spcBef>
            </a:pPr>
            <a:r>
              <a:rPr lang="en-IN" sz="2000" i="1" spc="-15" dirty="0" smtClean="0">
                <a:cs typeface="Verdana"/>
              </a:rPr>
              <a:t>Tr</a:t>
            </a:r>
            <a:r>
              <a:rPr lang="en-IN" sz="2000" i="1" spc="-10" dirty="0" smtClean="0">
                <a:cs typeface="Verdana"/>
              </a:rPr>
              <a:t>as</a:t>
            </a:r>
            <a:r>
              <a:rPr lang="en-IN" sz="2000" i="1" dirty="0" smtClean="0">
                <a:cs typeface="Verdana"/>
              </a:rPr>
              <a:t>h</a:t>
            </a:r>
            <a:r>
              <a:rPr lang="en-IN" sz="2000" i="1" spc="-20" dirty="0" smtClean="0">
                <a:cs typeface="Verdana"/>
              </a:rPr>
              <a:t>e</a:t>
            </a:r>
            <a:r>
              <a:rPr lang="en-IN" sz="2000" i="1" spc="-5" dirty="0" smtClean="0">
                <a:cs typeface="Verdana"/>
              </a:rPr>
              <a:t>d</a:t>
            </a:r>
            <a:r>
              <a:rPr lang="en-IN" sz="2000" spc="-5" dirty="0" smtClean="0">
                <a:cs typeface="Verdana"/>
              </a:rPr>
              <a:t>.</a:t>
            </a:r>
            <a:endParaRPr lang="en-IN" sz="2000" dirty="0" smtClean="0">
              <a:cs typeface="Verdana"/>
            </a:endParaRPr>
          </a:p>
          <a:p>
            <a:pPr algn="just">
              <a:lnSpc>
                <a:spcPct val="100000"/>
              </a:lnSpc>
              <a:spcBef>
                <a:spcPts val="4"/>
              </a:spcBef>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Star</a:t>
            </a:r>
            <a:r>
              <a:rPr lang="en-IN" sz="2000" b="1" spc="-5" dirty="0" smtClean="0">
                <a:cs typeface="Verdana"/>
              </a:rPr>
              <a:t>t</a:t>
            </a:r>
            <a:r>
              <a:rPr lang="en-IN" sz="2000" b="1" spc="95" dirty="0" smtClean="0">
                <a:cs typeface="Times New Roman"/>
              </a:rPr>
              <a:t> </a:t>
            </a:r>
            <a:r>
              <a:rPr lang="en-IN" sz="2000" b="1" spc="-10" dirty="0" smtClean="0">
                <a:cs typeface="Verdana"/>
              </a:rPr>
              <a:t>Pu</a:t>
            </a:r>
            <a:r>
              <a:rPr lang="en-IN" sz="2000" b="1" dirty="0" smtClean="0">
                <a:cs typeface="Verdana"/>
              </a:rPr>
              <a:t>b</a:t>
            </a:r>
            <a:r>
              <a:rPr lang="en-IN" sz="2000" b="1" spc="-10" dirty="0" smtClean="0">
                <a:cs typeface="Verdana"/>
              </a:rPr>
              <a:t>l</a:t>
            </a:r>
            <a:r>
              <a:rPr lang="en-IN" sz="2000" b="1" dirty="0" smtClean="0">
                <a:cs typeface="Verdana"/>
              </a:rPr>
              <a:t>i</a:t>
            </a:r>
            <a:r>
              <a:rPr lang="en-IN" sz="2000" b="1" spc="-15" dirty="0" smtClean="0">
                <a:cs typeface="Verdana"/>
              </a:rPr>
              <a:t>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0"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dirty="0" smtClean="0">
                <a:cs typeface="Verdana"/>
              </a:rPr>
              <a:t>t</a:t>
            </a:r>
            <a:r>
              <a:rPr lang="en-IN" sz="2000" spc="-10" dirty="0" smtClean="0">
                <a:cs typeface="Verdana"/>
              </a:rPr>
              <a:t>ar</a:t>
            </a:r>
            <a:r>
              <a:rPr lang="en-IN" sz="2000" spc="-5" dirty="0" smtClean="0">
                <a:cs typeface="Verdana"/>
              </a:rPr>
              <a:t>ts</a:t>
            </a:r>
            <a:r>
              <a:rPr lang="en-IN" sz="2000" spc="90" dirty="0" smtClean="0">
                <a:cs typeface="Times New Roman"/>
              </a:rPr>
              <a:t> </a:t>
            </a:r>
            <a:r>
              <a:rPr lang="en-IN" sz="2000" spc="-10" dirty="0" smtClean="0">
                <a:cs typeface="Verdana"/>
              </a:rPr>
              <a:t>p</a:t>
            </a:r>
            <a:r>
              <a:rPr lang="en-IN" sz="2000" spc="-5" dirty="0" smtClean="0">
                <a:cs typeface="Verdana"/>
              </a:rPr>
              <a:t>u</a:t>
            </a:r>
            <a:r>
              <a:rPr lang="en-IN" sz="2000" spc="-10" dirty="0" smtClean="0">
                <a:cs typeface="Verdana"/>
              </a:rPr>
              <a:t>b</a:t>
            </a:r>
            <a:r>
              <a:rPr lang="en-IN" sz="2000" dirty="0" smtClean="0">
                <a:cs typeface="Verdana"/>
              </a:rPr>
              <a:t>li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a</a:t>
            </a:r>
            <a:r>
              <a:rPr lang="en-IN" sz="2000" spc="-10" dirty="0" smtClean="0">
                <a:cs typeface="Verdana"/>
              </a:rPr>
              <a:t>s</a:t>
            </a:r>
            <a:r>
              <a:rPr lang="en-IN" sz="2000" spc="-2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me.</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Fi</a:t>
            </a:r>
            <a:r>
              <a:rPr lang="en-IN" sz="2000" b="1" spc="-5" dirty="0" smtClean="0">
                <a:cs typeface="Verdana"/>
              </a:rPr>
              <a:t>n</a:t>
            </a:r>
            <a:r>
              <a:rPr lang="en-IN" sz="2000" b="1" spc="-10" dirty="0" smtClean="0">
                <a:cs typeface="Verdana"/>
              </a:rPr>
              <a:t>ish</a:t>
            </a:r>
            <a:r>
              <a:rPr lang="en-IN" sz="2000" b="1" spc="90" dirty="0" smtClean="0">
                <a:cs typeface="Times New Roman"/>
              </a:rPr>
              <a:t> </a:t>
            </a:r>
            <a:r>
              <a:rPr lang="en-IN" sz="2000" b="1" spc="-10" dirty="0" smtClean="0">
                <a:cs typeface="Verdana"/>
              </a:rPr>
              <a:t>P</a:t>
            </a:r>
            <a:r>
              <a:rPr lang="en-IN" sz="2000" b="1" dirty="0" smtClean="0">
                <a:cs typeface="Verdana"/>
              </a:rPr>
              <a:t>u</a:t>
            </a:r>
            <a:r>
              <a:rPr lang="en-IN" sz="2000" b="1" spc="-15" dirty="0" smtClean="0">
                <a:cs typeface="Verdana"/>
              </a:rPr>
              <a:t>b</a:t>
            </a:r>
            <a:r>
              <a:rPr lang="en-IN" sz="2000" b="1" dirty="0" smtClean="0">
                <a:cs typeface="Verdana"/>
              </a:rPr>
              <a:t>l</a:t>
            </a:r>
            <a:r>
              <a:rPr lang="en-IN" sz="2000" b="1" spc="-10" dirty="0" smtClean="0">
                <a:cs typeface="Verdana"/>
              </a:rPr>
              <a:t>is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4"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10" dirty="0" smtClean="0">
                <a:cs typeface="Verdana"/>
              </a:rPr>
              <a:t>f</a:t>
            </a:r>
            <a:r>
              <a:rPr lang="en-IN" sz="2000" dirty="0" smtClean="0">
                <a:cs typeface="Verdana"/>
              </a:rPr>
              <a:t>i</a:t>
            </a:r>
            <a:r>
              <a:rPr lang="en-IN" sz="2000" spc="-5" dirty="0" smtClean="0">
                <a:cs typeface="Verdana"/>
              </a:rPr>
              <a:t>n</a:t>
            </a:r>
            <a:r>
              <a:rPr lang="en-IN" sz="2000" dirty="0" smtClean="0">
                <a:cs typeface="Verdana"/>
              </a:rPr>
              <a:t>i</a:t>
            </a:r>
            <a:r>
              <a:rPr lang="en-IN" sz="2000" spc="-10" dirty="0" smtClean="0">
                <a:cs typeface="Verdana"/>
              </a:rPr>
              <a:t>sh</a:t>
            </a:r>
            <a:r>
              <a:rPr lang="en-IN" sz="2000" spc="-15"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spc="-5" dirty="0" smtClean="0">
                <a:cs typeface="Verdana"/>
              </a:rPr>
              <a:t>ubl</a:t>
            </a:r>
            <a:r>
              <a:rPr lang="en-IN" sz="2000" dirty="0" smtClean="0">
                <a:cs typeface="Verdana"/>
              </a:rPr>
              <a:t>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1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a:t>
            </a:r>
            <a:r>
              <a:rPr lang="en-IN" sz="2000" spc="-15" dirty="0" smtClean="0">
                <a:cs typeface="Verdana"/>
              </a:rPr>
              <a:t>s</a:t>
            </a:r>
            <a:r>
              <a:rPr lang="en-IN" sz="2000" spc="-1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a:t>
            </a:r>
            <a:r>
              <a:rPr lang="en-IN" sz="2000" spc="5" dirty="0" smtClean="0">
                <a:cs typeface="Verdana"/>
              </a:rPr>
              <a:t>e</a:t>
            </a:r>
            <a:r>
              <a:rPr lang="en-IN" sz="2000" spc="-5" dirty="0" smtClean="0">
                <a:cs typeface="Verdana"/>
              </a:rPr>
              <a:t>..</a:t>
            </a:r>
            <a:endParaRPr lang="en-IN"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329642" cy="6500858"/>
          </a:xfrm>
        </p:spPr>
        <p:txBody>
          <a:bodyPr>
            <a:noAutofit/>
          </a:bodyPr>
          <a:lstStyle/>
          <a:p>
            <a:pPr marL="469265" indent="-227965" algn="just">
              <a:tabLst>
                <a:tab pos="469900" algn="l"/>
              </a:tabLst>
            </a:pPr>
            <a:r>
              <a:rPr lang="en-IN" sz="2000" b="1" spc="-10" dirty="0" smtClean="0">
                <a:cs typeface="Verdana"/>
              </a:rPr>
              <a:t>Pos</a:t>
            </a:r>
            <a:r>
              <a:rPr lang="en-IN" sz="2000" b="1" spc="-15" dirty="0" smtClean="0">
                <a:cs typeface="Verdana"/>
              </a:rPr>
              <a:t>i</a:t>
            </a:r>
            <a:r>
              <a:rPr lang="en-IN" sz="2000" b="1" dirty="0" smtClean="0">
                <a:cs typeface="Verdana"/>
              </a:rPr>
              <a:t>t</a:t>
            </a:r>
            <a:r>
              <a:rPr lang="en-IN" sz="2000" b="1" spc="-10" dirty="0" smtClean="0">
                <a:cs typeface="Verdana"/>
              </a:rPr>
              <a:t>io</a:t>
            </a:r>
            <a:r>
              <a:rPr lang="en-IN" sz="2000" b="1" spc="-5" dirty="0" smtClean="0">
                <a:cs typeface="Verdana"/>
              </a:rPr>
              <a:t>n:</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5"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0" dirty="0" smtClean="0">
                <a:cs typeface="Verdana"/>
              </a:rPr>
              <a:t>be</a:t>
            </a:r>
            <a:r>
              <a:rPr lang="en-IN" sz="2000" spc="10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Stat</a:t>
            </a:r>
            <a:r>
              <a:rPr lang="en-IN" sz="2000" b="1" dirty="0" smtClean="0">
                <a:cs typeface="Verdana"/>
              </a:rPr>
              <a:t>u</a:t>
            </a:r>
            <a:r>
              <a:rPr lang="en-IN" sz="2000" b="1" spc="-15" dirty="0" smtClean="0">
                <a:cs typeface="Verdana"/>
              </a:rPr>
              <a:t>s</a:t>
            </a:r>
            <a:r>
              <a:rPr lang="en-IN" sz="2000" b="1" spc="-5" dirty="0" smtClean="0">
                <a:cs typeface="Verdana"/>
              </a:rPr>
              <a:t>:</a:t>
            </a:r>
            <a:r>
              <a:rPr lang="en-IN" sz="2000" b="1" dirty="0" smtClean="0">
                <a:cs typeface="Times New Roman"/>
              </a:rPr>
              <a:t> </a:t>
            </a:r>
            <a:r>
              <a:rPr lang="en-IN" sz="2000" b="1" spc="-40"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3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5" dirty="0" smtClean="0">
                <a:cs typeface="Verdana"/>
              </a:rPr>
              <a:t>sta</a:t>
            </a:r>
            <a:r>
              <a:rPr lang="en-IN" sz="2000" dirty="0" smtClean="0">
                <a:cs typeface="Verdana"/>
              </a:rPr>
              <a:t>t</a:t>
            </a:r>
            <a:r>
              <a:rPr lang="en-IN" sz="2000" spc="-5" dirty="0" smtClean="0">
                <a:cs typeface="Verdana"/>
              </a:rPr>
              <a:t>u</a:t>
            </a:r>
            <a:r>
              <a:rPr lang="en-IN" sz="2000" spc="-10" dirty="0" smtClean="0">
                <a:cs typeface="Verdana"/>
              </a:rPr>
              <a:t>s</a:t>
            </a:r>
            <a:r>
              <a:rPr lang="en-IN" sz="2000" dirty="0" smtClean="0">
                <a:cs typeface="Times New Roman"/>
              </a:rPr>
              <a:t> </a:t>
            </a:r>
            <a:r>
              <a:rPr lang="en-IN" sz="2000" spc="-50" dirty="0" smtClean="0">
                <a:cs typeface="Times New Roman"/>
              </a:rPr>
              <a:t> </a:t>
            </a:r>
            <a:r>
              <a:rPr lang="en-IN" sz="2000" spc="-5" dirty="0" smtClean="0">
                <a:cs typeface="Verdana"/>
              </a:rPr>
              <a:t>of</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dirty="0" smtClean="0">
                <a:cs typeface="Verdana"/>
              </a:rPr>
              <a:t>a</a:t>
            </a:r>
            <a:r>
              <a:rPr lang="en-IN" sz="2000" spc="-10" dirty="0" smtClean="0">
                <a:cs typeface="Verdana"/>
              </a:rPr>
              <a:t>r</a:t>
            </a:r>
            <a:r>
              <a:rPr lang="en-IN" sz="2000" spc="-5" dirty="0" smtClean="0">
                <a:cs typeface="Verdana"/>
              </a:rPr>
              <a:t>t</a:t>
            </a:r>
            <a:r>
              <a:rPr lang="en-IN" sz="2000" dirty="0" smtClean="0">
                <a:cs typeface="Verdana"/>
              </a:rPr>
              <a:t>i</a:t>
            </a:r>
            <a:r>
              <a:rPr lang="en-IN" sz="2000" spc="-10" dirty="0" smtClean="0">
                <a:cs typeface="Verdana"/>
              </a:rPr>
              <a:t>c</a:t>
            </a:r>
            <a:r>
              <a:rPr lang="en-IN" sz="2000" dirty="0" smtClean="0">
                <a:cs typeface="Verdana"/>
              </a:rPr>
              <a:t>l</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10" dirty="0" smtClean="0">
                <a:cs typeface="Verdana"/>
              </a:rPr>
              <a:t>such</a:t>
            </a:r>
            <a:r>
              <a:rPr lang="en-IN" sz="2000" dirty="0" smtClean="0">
                <a:cs typeface="Times New Roman"/>
              </a:rPr>
              <a:t> </a:t>
            </a:r>
            <a:r>
              <a:rPr lang="en-IN" sz="2000" spc="-45" dirty="0" smtClean="0">
                <a:cs typeface="Times New Roman"/>
              </a:rPr>
              <a:t> </a:t>
            </a:r>
            <a:r>
              <a:rPr lang="en-IN" sz="2000" spc="-10" dirty="0" smtClean="0">
                <a:cs typeface="Verdana"/>
              </a:rPr>
              <a:t>as</a:t>
            </a:r>
            <a:r>
              <a:rPr lang="en-IN" sz="2000" dirty="0" smtClean="0">
                <a:cs typeface="Times New Roman"/>
              </a:rPr>
              <a:t> </a:t>
            </a:r>
            <a:r>
              <a:rPr lang="en-IN" sz="2000" spc="-20" dirty="0" smtClean="0">
                <a:cs typeface="Times New Roman"/>
              </a:rPr>
              <a:t> </a:t>
            </a:r>
            <a:r>
              <a:rPr lang="en-IN" sz="2000" i="1" spc="-5" dirty="0" smtClean="0">
                <a:cs typeface="Verdana"/>
              </a:rPr>
              <a:t>Publis</a:t>
            </a:r>
            <a:r>
              <a:rPr lang="en-IN" sz="2000" i="1" dirty="0" smtClean="0">
                <a:cs typeface="Verdana"/>
              </a:rPr>
              <a:t>h</a:t>
            </a:r>
            <a:r>
              <a:rPr lang="en-IN" sz="2000" i="1" spc="-20" dirty="0" smtClean="0">
                <a:cs typeface="Verdana"/>
              </a:rPr>
              <a:t>e</a:t>
            </a:r>
            <a:r>
              <a:rPr lang="en-IN" sz="2000" i="1" spc="-5" dirty="0" smtClean="0">
                <a:cs typeface="Verdana"/>
              </a:rPr>
              <a:t>d,</a:t>
            </a:r>
            <a:r>
              <a:rPr lang="en-IN" sz="2000" i="1" dirty="0" smtClean="0">
                <a:cs typeface="Times New Roman"/>
              </a:rPr>
              <a:t> </a:t>
            </a:r>
            <a:r>
              <a:rPr lang="en-IN" sz="2000" i="1" spc="-50" dirty="0" smtClean="0">
                <a:cs typeface="Times New Roman"/>
              </a:rPr>
              <a:t> </a:t>
            </a:r>
            <a:r>
              <a:rPr lang="en-IN" sz="2000" i="1" spc="-10" dirty="0" smtClean="0">
                <a:cs typeface="Verdana"/>
              </a:rPr>
              <a:t>U</a:t>
            </a:r>
            <a:r>
              <a:rPr lang="en-IN" sz="2000" i="1" spc="-5" dirty="0" smtClean="0">
                <a:cs typeface="Verdana"/>
              </a:rPr>
              <a:t>n</a:t>
            </a:r>
            <a:r>
              <a:rPr lang="en-IN" sz="2000" i="1" spc="-10" dirty="0" smtClean="0">
                <a:cs typeface="Verdana"/>
              </a:rPr>
              <a:t>p</a:t>
            </a:r>
            <a:r>
              <a:rPr lang="en-IN" sz="2000" i="1" spc="-5" dirty="0" smtClean="0">
                <a:cs typeface="Verdana"/>
              </a:rPr>
              <a:t>ublish</a:t>
            </a:r>
            <a:r>
              <a:rPr lang="en-IN" sz="2000" i="1" spc="-15" dirty="0" smtClean="0">
                <a:cs typeface="Verdana"/>
              </a:rPr>
              <a:t>e</a:t>
            </a:r>
            <a:r>
              <a:rPr lang="en-IN" sz="2000" i="1" spc="-10" dirty="0" smtClean="0">
                <a:cs typeface="Verdana"/>
              </a:rPr>
              <a:t>d</a:t>
            </a:r>
            <a:r>
              <a:rPr lang="en-IN" sz="2000" i="1" dirty="0" smtClean="0">
                <a:cs typeface="Times New Roman"/>
              </a:rPr>
              <a:t> </a:t>
            </a:r>
            <a:r>
              <a:rPr lang="en-IN" sz="2000" i="1" spc="-3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 </a:t>
            </a:r>
            <a:r>
              <a:rPr lang="en-IN" sz="2000" i="1" spc="-15" dirty="0" smtClean="0">
                <a:cs typeface="Verdana"/>
              </a:rPr>
              <a:t>Tr</a:t>
            </a:r>
            <a:r>
              <a:rPr lang="en-IN" sz="2000" i="1" spc="-10" dirty="0" smtClean="0">
                <a:cs typeface="Verdana"/>
              </a:rPr>
              <a:t>as</a:t>
            </a:r>
            <a:r>
              <a:rPr lang="en-IN" sz="2000" i="1" dirty="0" smtClean="0">
                <a:cs typeface="Verdana"/>
              </a:rPr>
              <a:t>h</a:t>
            </a:r>
            <a:r>
              <a:rPr lang="en-IN" sz="2000" i="1" spc="-20" dirty="0" smtClean="0">
                <a:cs typeface="Verdana"/>
              </a:rPr>
              <a:t>e</a:t>
            </a:r>
            <a:r>
              <a:rPr lang="en-IN" sz="2000" i="1" spc="-5" dirty="0" smtClean="0">
                <a:cs typeface="Verdana"/>
              </a:rPr>
              <a:t>d</a:t>
            </a:r>
            <a:r>
              <a:rPr lang="en-IN" sz="2000" spc="-5" dirty="0" smtClean="0">
                <a:cs typeface="Verdana"/>
              </a:rPr>
              <a:t>.</a:t>
            </a:r>
            <a:endParaRPr lang="en-IN" sz="2000" dirty="0" smtClean="0">
              <a:cs typeface="Verdana"/>
            </a:endParaRPr>
          </a:p>
          <a:p>
            <a:pPr algn="just">
              <a:lnSpc>
                <a:spcPct val="100000"/>
              </a:lnSpc>
              <a:spcBef>
                <a:spcPts val="4"/>
              </a:spcBef>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Star</a:t>
            </a:r>
            <a:r>
              <a:rPr lang="en-IN" sz="2000" b="1" spc="-5" dirty="0" smtClean="0">
                <a:cs typeface="Verdana"/>
              </a:rPr>
              <a:t>t</a:t>
            </a:r>
            <a:r>
              <a:rPr lang="en-IN" sz="2000" b="1" spc="95" dirty="0" smtClean="0">
                <a:cs typeface="Times New Roman"/>
              </a:rPr>
              <a:t> </a:t>
            </a:r>
            <a:r>
              <a:rPr lang="en-IN" sz="2000" b="1" spc="-10" dirty="0" smtClean="0">
                <a:cs typeface="Verdana"/>
              </a:rPr>
              <a:t>Pu</a:t>
            </a:r>
            <a:r>
              <a:rPr lang="en-IN" sz="2000" b="1" dirty="0" smtClean="0">
                <a:cs typeface="Verdana"/>
              </a:rPr>
              <a:t>b</a:t>
            </a:r>
            <a:r>
              <a:rPr lang="en-IN" sz="2000" b="1" spc="-10" dirty="0" smtClean="0">
                <a:cs typeface="Verdana"/>
              </a:rPr>
              <a:t>l</a:t>
            </a:r>
            <a:r>
              <a:rPr lang="en-IN" sz="2000" b="1" dirty="0" smtClean="0">
                <a:cs typeface="Verdana"/>
              </a:rPr>
              <a:t>i</a:t>
            </a:r>
            <a:r>
              <a:rPr lang="en-IN" sz="2000" b="1" spc="-15" dirty="0" smtClean="0">
                <a:cs typeface="Verdana"/>
              </a:rPr>
              <a:t>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0"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dirty="0" smtClean="0">
                <a:cs typeface="Verdana"/>
              </a:rPr>
              <a:t>t</a:t>
            </a:r>
            <a:r>
              <a:rPr lang="en-IN" sz="2000" spc="-10" dirty="0" smtClean="0">
                <a:cs typeface="Verdana"/>
              </a:rPr>
              <a:t>ar</a:t>
            </a:r>
            <a:r>
              <a:rPr lang="en-IN" sz="2000" spc="-5" dirty="0" smtClean="0">
                <a:cs typeface="Verdana"/>
              </a:rPr>
              <a:t>ts</a:t>
            </a:r>
            <a:r>
              <a:rPr lang="en-IN" sz="2000" spc="90" dirty="0" smtClean="0">
                <a:cs typeface="Times New Roman"/>
              </a:rPr>
              <a:t> </a:t>
            </a:r>
            <a:r>
              <a:rPr lang="en-IN" sz="2000" spc="-10" dirty="0" smtClean="0">
                <a:cs typeface="Verdana"/>
              </a:rPr>
              <a:t>p</a:t>
            </a:r>
            <a:r>
              <a:rPr lang="en-IN" sz="2000" spc="-5" dirty="0" smtClean="0">
                <a:cs typeface="Verdana"/>
              </a:rPr>
              <a:t>u</a:t>
            </a:r>
            <a:r>
              <a:rPr lang="en-IN" sz="2000" spc="-10" dirty="0" smtClean="0">
                <a:cs typeface="Verdana"/>
              </a:rPr>
              <a:t>b</a:t>
            </a:r>
            <a:r>
              <a:rPr lang="en-IN" sz="2000" dirty="0" smtClean="0">
                <a:cs typeface="Verdana"/>
              </a:rPr>
              <a:t>li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a</a:t>
            </a:r>
            <a:r>
              <a:rPr lang="en-IN" sz="2000" spc="-10" dirty="0" smtClean="0">
                <a:cs typeface="Verdana"/>
              </a:rPr>
              <a:t>s</a:t>
            </a:r>
            <a:r>
              <a:rPr lang="en-IN" sz="2000" spc="-2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me.</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Fi</a:t>
            </a:r>
            <a:r>
              <a:rPr lang="en-IN" sz="2000" b="1" spc="-5" dirty="0" smtClean="0">
                <a:cs typeface="Verdana"/>
              </a:rPr>
              <a:t>n</a:t>
            </a:r>
            <a:r>
              <a:rPr lang="en-IN" sz="2000" b="1" spc="-10" dirty="0" smtClean="0">
                <a:cs typeface="Verdana"/>
              </a:rPr>
              <a:t>ish</a:t>
            </a:r>
            <a:r>
              <a:rPr lang="en-IN" sz="2000" b="1" spc="90" dirty="0" smtClean="0">
                <a:cs typeface="Times New Roman"/>
              </a:rPr>
              <a:t> </a:t>
            </a:r>
            <a:r>
              <a:rPr lang="en-IN" sz="2000" b="1" spc="-10" dirty="0" smtClean="0">
                <a:cs typeface="Verdana"/>
              </a:rPr>
              <a:t>P</a:t>
            </a:r>
            <a:r>
              <a:rPr lang="en-IN" sz="2000" b="1" dirty="0" smtClean="0">
                <a:cs typeface="Verdana"/>
              </a:rPr>
              <a:t>u</a:t>
            </a:r>
            <a:r>
              <a:rPr lang="en-IN" sz="2000" b="1" spc="-15" dirty="0" smtClean="0">
                <a:cs typeface="Verdana"/>
              </a:rPr>
              <a:t>b</a:t>
            </a:r>
            <a:r>
              <a:rPr lang="en-IN" sz="2000" b="1" dirty="0" smtClean="0">
                <a:cs typeface="Verdana"/>
              </a:rPr>
              <a:t>l</a:t>
            </a:r>
            <a:r>
              <a:rPr lang="en-IN" sz="2000" b="1" spc="-10" dirty="0" smtClean="0">
                <a:cs typeface="Verdana"/>
              </a:rPr>
              <a:t>is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4"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10" dirty="0" smtClean="0">
                <a:cs typeface="Verdana"/>
              </a:rPr>
              <a:t>f</a:t>
            </a:r>
            <a:r>
              <a:rPr lang="en-IN" sz="2000" dirty="0" smtClean="0">
                <a:cs typeface="Verdana"/>
              </a:rPr>
              <a:t>i</a:t>
            </a:r>
            <a:r>
              <a:rPr lang="en-IN" sz="2000" spc="-5" dirty="0" smtClean="0">
                <a:cs typeface="Verdana"/>
              </a:rPr>
              <a:t>n</a:t>
            </a:r>
            <a:r>
              <a:rPr lang="en-IN" sz="2000" dirty="0" smtClean="0">
                <a:cs typeface="Verdana"/>
              </a:rPr>
              <a:t>i</a:t>
            </a:r>
            <a:r>
              <a:rPr lang="en-IN" sz="2000" spc="-10" dirty="0" smtClean="0">
                <a:cs typeface="Verdana"/>
              </a:rPr>
              <a:t>sh</a:t>
            </a:r>
            <a:r>
              <a:rPr lang="en-IN" sz="2000" spc="-15"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spc="-5" dirty="0" smtClean="0">
                <a:cs typeface="Verdana"/>
              </a:rPr>
              <a:t>ubl</a:t>
            </a:r>
            <a:r>
              <a:rPr lang="en-IN" sz="2000" dirty="0" smtClean="0">
                <a:cs typeface="Verdana"/>
              </a:rPr>
              <a:t>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1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a:t>
            </a:r>
            <a:r>
              <a:rPr lang="en-IN" sz="2000" spc="-15" dirty="0" smtClean="0">
                <a:cs typeface="Verdana"/>
              </a:rPr>
              <a:t>s</a:t>
            </a:r>
            <a:r>
              <a:rPr lang="en-IN" sz="2000" spc="-1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a:t>
            </a:r>
            <a:r>
              <a:rPr lang="en-IN" sz="2000" spc="5" dirty="0" smtClean="0">
                <a:cs typeface="Verdana"/>
              </a:rPr>
              <a:t>e</a:t>
            </a:r>
            <a:r>
              <a:rPr lang="en-IN" sz="2000" spc="-5" dirty="0" smtClean="0">
                <a:cs typeface="Verdana"/>
              </a:rPr>
              <a:t>.</a:t>
            </a:r>
          </a:p>
          <a:p>
            <a:pPr marL="469265" indent="-227965" algn="just">
              <a:lnSpc>
                <a:spcPct val="100000"/>
              </a:lnSpc>
              <a:buFont typeface="Symbol"/>
              <a:buChar char=""/>
              <a:tabLst>
                <a:tab pos="469900" algn="l"/>
              </a:tabLst>
            </a:pPr>
            <a:endParaRPr lang="en-IN" sz="2000" b="1" dirty="0" smtClean="0"/>
          </a:p>
          <a:p>
            <a:pPr marL="469265" indent="-227965" algn="just">
              <a:lnSpc>
                <a:spcPct val="100000"/>
              </a:lnSpc>
              <a:buFont typeface="Symbol"/>
              <a:buChar char=""/>
              <a:tabLst>
                <a:tab pos="469900" algn="l"/>
              </a:tabLst>
            </a:pPr>
            <a:r>
              <a:rPr lang="en-IN" sz="2000" b="1" dirty="0" smtClean="0"/>
              <a:t>Access:  </a:t>
            </a:r>
            <a:r>
              <a:rPr lang="en-IN" sz="2000" dirty="0" smtClean="0"/>
              <a:t>It  allows  access  to  only  selected  users  from  the  dropdown  list  such as Guest, Public, Super Users, Registered and Special  options to view the items.</a:t>
            </a:r>
          </a:p>
          <a:p>
            <a:pPr marL="469265" indent="-227965" algn="just">
              <a:lnSpc>
                <a:spcPct val="100000"/>
              </a:lnSpc>
              <a:buNone/>
              <a:tabLst>
                <a:tab pos="469900" algn="l"/>
              </a:tabLst>
            </a:pPr>
            <a:endParaRPr lang="en-IN" sz="2000" dirty="0" smtClean="0"/>
          </a:p>
          <a:p>
            <a:pPr marL="469265" indent="-227965" algn="just">
              <a:lnSpc>
                <a:spcPct val="100000"/>
              </a:lnSpc>
              <a:buFont typeface="Symbol"/>
              <a:buChar char=""/>
              <a:tabLst>
                <a:tab pos="469900" algn="l"/>
              </a:tabLst>
            </a:pPr>
            <a:r>
              <a:rPr lang="en-IN" sz="2000" b="1" dirty="0" smtClean="0"/>
              <a:t>Ordering:</a:t>
            </a:r>
            <a:r>
              <a:rPr lang="en-IN" sz="2000" dirty="0" smtClean="0"/>
              <a:t> Displays the dropdown of all modules present in the position.</a:t>
            </a:r>
          </a:p>
          <a:p>
            <a:pPr marL="469265" indent="-227965" algn="just">
              <a:lnSpc>
                <a:spcPct val="100000"/>
              </a:lnSpc>
              <a:buNone/>
              <a:tabLst>
                <a:tab pos="469900" algn="l"/>
              </a:tabLst>
            </a:pPr>
            <a:endParaRPr lang="en-IN" sz="2000" dirty="0" smtClean="0"/>
          </a:p>
          <a:p>
            <a:pPr marL="469265" indent="-227965" algn="just">
              <a:lnSpc>
                <a:spcPct val="100000"/>
              </a:lnSpc>
              <a:buFont typeface="Symbol"/>
              <a:buChar char=""/>
              <a:tabLst>
                <a:tab pos="469900" algn="l"/>
              </a:tabLst>
            </a:pPr>
            <a:r>
              <a:rPr lang="en-IN" sz="2000" dirty="0" smtClean="0"/>
              <a:t> </a:t>
            </a:r>
            <a:r>
              <a:rPr lang="en-IN" sz="2000" b="1" dirty="0" smtClean="0"/>
              <a:t>Language:  </a:t>
            </a:r>
            <a:r>
              <a:rPr lang="en-IN" sz="2000" dirty="0" smtClean="0"/>
              <a:t>It  specifies  the  language  of  the  site.  It  provides  either  ALL  or  English (UK) options.</a:t>
            </a:r>
          </a:p>
          <a:p>
            <a:pPr marL="469265" indent="-227965" algn="just">
              <a:lnSpc>
                <a:spcPct val="100000"/>
              </a:lnSpc>
              <a:buNone/>
              <a:tabLst>
                <a:tab pos="469900" algn="l"/>
              </a:tabLst>
            </a:pPr>
            <a:endParaRPr lang="en-IN" sz="2000" dirty="0" smtClean="0"/>
          </a:p>
          <a:p>
            <a:pPr marL="469265" indent="-227965" algn="just">
              <a:lnSpc>
                <a:spcPct val="100000"/>
              </a:lnSpc>
              <a:buNone/>
              <a:tabLst>
                <a:tab pos="469900" algn="l"/>
              </a:tabLst>
            </a:pPr>
            <a:r>
              <a:rPr lang="en-IN" sz="2000" b="1" dirty="0" smtClean="0"/>
              <a:t>Note:   </a:t>
            </a:r>
            <a:r>
              <a:rPr lang="en-IN" sz="2000" dirty="0" smtClean="0"/>
              <a:t>It is used to enter the text information.</a:t>
            </a:r>
            <a:endParaRPr lang="en-IN"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76"/>
            <a:ext cx="8401080" cy="2500306"/>
          </a:xfrm>
        </p:spPr>
        <p:txBody>
          <a:bodyPr>
            <a:noAutofit/>
          </a:bodyPr>
          <a:lstStyle/>
          <a:p>
            <a:pPr algn="l"/>
            <a:r>
              <a:rPr lang="en-IN" sz="2000" dirty="0" smtClean="0">
                <a:latin typeface="+mn-lt"/>
              </a:rPr>
              <a:t/>
            </a:r>
            <a:br>
              <a:rPr lang="en-IN" sz="2000" dirty="0" smtClean="0">
                <a:latin typeface="+mn-lt"/>
              </a:rPr>
            </a:br>
            <a:r>
              <a:rPr lang="en-IN" sz="2000" dirty="0" smtClean="0">
                <a:latin typeface="+mn-lt"/>
              </a:rPr>
              <a:t/>
            </a:r>
            <a:br>
              <a:rPr lang="en-IN" sz="2000" dirty="0" smtClean="0">
                <a:latin typeface="+mn-lt"/>
              </a:rPr>
            </a:br>
            <a:r>
              <a:rPr lang="en-IN" sz="2000" dirty="0" smtClean="0">
                <a:latin typeface="+mn-lt"/>
              </a:rPr>
              <a:t/>
            </a:r>
            <a:br>
              <a:rPr lang="en-IN" sz="2000" dirty="0" smtClean="0">
                <a:latin typeface="+mn-lt"/>
              </a:rPr>
            </a:br>
            <a:r>
              <a:rPr lang="en-IN" sz="2000" dirty="0" smtClean="0">
                <a:latin typeface="+mn-lt"/>
              </a:rPr>
              <a:t/>
            </a:r>
            <a:br>
              <a:rPr lang="en-IN" sz="2000" dirty="0" smtClean="0">
                <a:latin typeface="+mn-lt"/>
              </a:rPr>
            </a:br>
            <a:endParaRPr lang="en-IN" sz="2000" dirty="0">
              <a:latin typeface="+mn-lt"/>
            </a:endParaRPr>
          </a:p>
        </p:txBody>
      </p:sp>
      <p:sp>
        <p:nvSpPr>
          <p:cNvPr id="5" name="Content Placeholder 4"/>
          <p:cNvSpPr>
            <a:spLocks noGrp="1"/>
          </p:cNvSpPr>
          <p:nvPr>
            <p:ph idx="1"/>
          </p:nvPr>
        </p:nvSpPr>
        <p:spPr>
          <a:xfrm>
            <a:off x="457200" y="285728"/>
            <a:ext cx="8229600" cy="5626121"/>
          </a:xfrm>
        </p:spPr>
        <p:txBody>
          <a:bodyPr/>
          <a:lstStyle/>
          <a:p>
            <a:pPr>
              <a:buNone/>
            </a:pPr>
            <a:r>
              <a:rPr lang="en-IN" sz="2000" b="1" spc="-15" dirty="0" smtClean="0">
                <a:cs typeface="Verdana"/>
              </a:rPr>
              <a:t>Ste</a:t>
            </a:r>
            <a:r>
              <a:rPr lang="en-IN" sz="2000" b="1" spc="-10" dirty="0" smtClean="0">
                <a:cs typeface="Verdana"/>
              </a:rPr>
              <a:t>p</a:t>
            </a:r>
            <a:r>
              <a:rPr lang="en-IN" sz="2000" b="1" spc="100" dirty="0" smtClean="0">
                <a:cs typeface="Times New Roman"/>
              </a:rPr>
              <a:t> </a:t>
            </a:r>
            <a:r>
              <a:rPr lang="en-IN" sz="2000" b="1" spc="-15" dirty="0" smtClean="0">
                <a:cs typeface="Verdana"/>
              </a:rPr>
              <a:t>(3</a:t>
            </a:r>
            <a:r>
              <a:rPr lang="en-IN" sz="2000" b="1" spc="-5" dirty="0" smtClean="0">
                <a:cs typeface="Verdana"/>
              </a:rPr>
              <a:t>):</a:t>
            </a:r>
            <a:r>
              <a:rPr lang="en-IN" sz="2000" b="1" spc="80" dirty="0" smtClean="0">
                <a:cs typeface="Times New Roman"/>
              </a:rPr>
              <a:t> </a:t>
            </a:r>
            <a:r>
              <a:rPr lang="en-IN" sz="2000" spc="-15" dirty="0" smtClean="0">
                <a:cs typeface="Verdana"/>
              </a:rPr>
              <a:t>C</a:t>
            </a:r>
            <a:r>
              <a:rPr lang="en-IN" sz="2000" dirty="0" smtClean="0">
                <a:cs typeface="Verdana"/>
              </a:rPr>
              <a:t>li</a:t>
            </a:r>
            <a:r>
              <a:rPr lang="en-IN" sz="2000" spc="-10" dirty="0" smtClean="0">
                <a:cs typeface="Verdana"/>
              </a:rPr>
              <a:t>ck</a:t>
            </a:r>
            <a:r>
              <a:rPr lang="en-IN" sz="2000" spc="95"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b="1" spc="-10" dirty="0" smtClean="0">
                <a:cs typeface="Verdana"/>
              </a:rPr>
              <a:t>Me</a:t>
            </a:r>
            <a:r>
              <a:rPr lang="en-IN" sz="2000" b="1" spc="-5" dirty="0" smtClean="0">
                <a:cs typeface="Verdana"/>
              </a:rPr>
              <a:t>n</a:t>
            </a:r>
            <a:r>
              <a:rPr lang="en-IN" sz="2000" b="1" spc="-10" dirty="0" smtClean="0">
                <a:cs typeface="Verdana"/>
              </a:rPr>
              <a:t>u</a:t>
            </a:r>
            <a:r>
              <a:rPr lang="en-IN" sz="2000" b="1" spc="95" dirty="0" smtClean="0">
                <a:cs typeface="Times New Roman"/>
              </a:rPr>
              <a:t> </a:t>
            </a:r>
            <a:r>
              <a:rPr lang="en-IN" sz="2000" b="1" spc="-20" dirty="0" smtClean="0">
                <a:cs typeface="Verdana"/>
              </a:rPr>
              <a:t>A</a:t>
            </a:r>
            <a:r>
              <a:rPr lang="en-IN" sz="2000" b="1" spc="-15" dirty="0" smtClean="0">
                <a:cs typeface="Verdana"/>
              </a:rPr>
              <a:t>s</a:t>
            </a:r>
            <a:r>
              <a:rPr lang="en-IN" sz="2000" b="1" spc="-5" dirty="0" smtClean="0">
                <a:cs typeface="Verdana"/>
              </a:rPr>
              <a:t>s</a:t>
            </a:r>
            <a:r>
              <a:rPr lang="en-IN" sz="2000" b="1" spc="-10" dirty="0" smtClean="0">
                <a:cs typeface="Verdana"/>
              </a:rPr>
              <a:t>i</a:t>
            </a:r>
            <a:r>
              <a:rPr lang="en-IN" sz="2000" b="1" dirty="0" smtClean="0">
                <a:cs typeface="Verdana"/>
              </a:rPr>
              <a:t>g</a:t>
            </a:r>
            <a:r>
              <a:rPr lang="en-IN" sz="2000" b="1" spc="-15" dirty="0" smtClean="0">
                <a:cs typeface="Verdana"/>
              </a:rPr>
              <a:t>nmen</a:t>
            </a:r>
            <a:r>
              <a:rPr lang="en-IN" sz="2000" b="1" spc="-5" dirty="0" smtClean="0">
                <a:cs typeface="Verdana"/>
              </a:rPr>
              <a:t>t</a:t>
            </a:r>
            <a:r>
              <a:rPr lang="en-IN" sz="2000" b="1" spc="114" dirty="0" smtClean="0">
                <a:cs typeface="Times New Roman"/>
              </a:rPr>
              <a:t> </a:t>
            </a:r>
            <a:r>
              <a:rPr lang="en-IN" sz="2000" spc="-5" dirty="0" smtClean="0">
                <a:cs typeface="Verdana"/>
              </a:rPr>
              <a:t>tab,</a:t>
            </a:r>
            <a:r>
              <a:rPr lang="en-IN" sz="2000" spc="95" dirty="0" smtClean="0">
                <a:cs typeface="Times New Roman"/>
              </a:rPr>
              <a:t> </a:t>
            </a:r>
            <a:r>
              <a:rPr lang="en-IN" sz="2000" spc="-5" dirty="0" smtClean="0">
                <a:cs typeface="Verdana"/>
              </a:rPr>
              <a:t>y</a:t>
            </a:r>
            <a:r>
              <a:rPr lang="en-IN" sz="2000" spc="-15" dirty="0" smtClean="0">
                <a:cs typeface="Verdana"/>
              </a:rPr>
              <a:t>o</a:t>
            </a:r>
            <a:r>
              <a:rPr lang="en-IN" sz="2000" spc="-10" dirty="0" smtClean="0">
                <a:cs typeface="Verdana"/>
              </a:rPr>
              <a:t>u</a:t>
            </a:r>
            <a:r>
              <a:rPr lang="en-IN" sz="2000" spc="114" dirty="0" smtClean="0">
                <a:cs typeface="Times New Roman"/>
              </a:rPr>
              <a:t> </a:t>
            </a:r>
            <a:r>
              <a:rPr lang="en-IN" sz="2000" spc="-15" dirty="0" smtClean="0">
                <a:cs typeface="Verdana"/>
              </a:rPr>
              <a:t>w</a:t>
            </a:r>
            <a:r>
              <a:rPr lang="en-IN" sz="2000" spc="-5" dirty="0" smtClean="0">
                <a:cs typeface="Verdana"/>
              </a:rPr>
              <a:t>ill</a:t>
            </a:r>
            <a:r>
              <a:rPr lang="en-IN" sz="2000" spc="110" dirty="0" smtClean="0">
                <a:cs typeface="Times New Roman"/>
              </a:rPr>
              <a:t> </a:t>
            </a:r>
            <a:r>
              <a:rPr lang="en-IN" sz="2000" spc="-10" dirty="0" smtClean="0">
                <a:cs typeface="Verdana"/>
              </a:rPr>
              <a:t>g</a:t>
            </a:r>
            <a:r>
              <a:rPr lang="en-IN" sz="2000" spc="-15" dirty="0" smtClean="0">
                <a:cs typeface="Verdana"/>
              </a:rPr>
              <a:t>e</a:t>
            </a:r>
            <a:r>
              <a:rPr lang="en-IN" sz="2000" spc="-5" dirty="0" smtClean="0">
                <a:cs typeface="Verdana"/>
              </a:rPr>
              <a:t>t</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20" dirty="0" smtClean="0">
                <a:cs typeface="Verdana"/>
              </a:rPr>
              <a:t>s</a:t>
            </a:r>
            <a:r>
              <a:rPr lang="en-IN" sz="2000" dirty="0" smtClean="0">
                <a:cs typeface="Verdana"/>
              </a:rPr>
              <a:t>cr</a:t>
            </a:r>
            <a:r>
              <a:rPr lang="en-IN" sz="2000" spc="-20" dirty="0" smtClean="0">
                <a:cs typeface="Verdana"/>
              </a:rPr>
              <a:t>ee</a:t>
            </a:r>
            <a:r>
              <a:rPr lang="en-IN" sz="2000" spc="-10" dirty="0" smtClean="0">
                <a:cs typeface="Verdana"/>
              </a:rPr>
              <a:t>n</a:t>
            </a:r>
            <a:r>
              <a:rPr lang="en-IN" sz="2000" spc="105" dirty="0" smtClean="0">
                <a:cs typeface="Times New Roman"/>
              </a:rPr>
              <a:t> </a:t>
            </a:r>
            <a:r>
              <a:rPr lang="en-IN" sz="2000" dirty="0" smtClean="0">
                <a:cs typeface="Verdana"/>
              </a:rPr>
              <a:t>a</a:t>
            </a:r>
            <a:r>
              <a:rPr lang="en-IN" sz="2000" spc="-10" dirty="0" smtClean="0">
                <a:cs typeface="Verdana"/>
              </a:rPr>
              <a:t>s</a:t>
            </a:r>
            <a:r>
              <a:rPr lang="en-IN" sz="2000" spc="105" dirty="0" smtClean="0">
                <a:cs typeface="Times New Roman"/>
              </a:rPr>
              <a:t> </a:t>
            </a:r>
            <a:r>
              <a:rPr lang="en-IN" sz="2000" spc="-5" dirty="0" smtClean="0">
                <a:cs typeface="Verdana"/>
              </a:rPr>
              <a:t>sh</a:t>
            </a:r>
            <a:r>
              <a:rPr lang="en-IN" sz="2000" spc="-15" dirty="0" smtClean="0">
                <a:cs typeface="Verdana"/>
              </a:rPr>
              <a:t>ow</a:t>
            </a:r>
            <a:r>
              <a:rPr lang="en-IN" sz="2000" spc="-10" dirty="0" smtClean="0">
                <a:cs typeface="Verdana"/>
              </a:rPr>
              <a:t>n</a:t>
            </a:r>
            <a:r>
              <a:rPr lang="en-IN" sz="2000" spc="105" dirty="0" smtClean="0">
                <a:cs typeface="Times New Roman"/>
              </a:rPr>
              <a:t> 	</a:t>
            </a:r>
            <a:r>
              <a:rPr lang="en-IN" sz="2000" spc="-10" dirty="0" smtClean="0">
                <a:cs typeface="Verdana"/>
              </a:rPr>
              <a:t>b</a:t>
            </a:r>
            <a:r>
              <a:rPr lang="en-IN" sz="2000" spc="-15" dirty="0" smtClean="0">
                <a:cs typeface="Verdana"/>
              </a:rPr>
              <a:t>e</a:t>
            </a:r>
            <a:r>
              <a:rPr lang="en-IN" sz="2000" dirty="0" smtClean="0">
                <a:cs typeface="Verdana"/>
              </a:rPr>
              <a:t>l</a:t>
            </a:r>
            <a:r>
              <a:rPr lang="en-IN" sz="2000" spc="-15" dirty="0" smtClean="0">
                <a:cs typeface="Verdana"/>
              </a:rPr>
              <a:t>ow.</a:t>
            </a:r>
            <a:r>
              <a:rPr lang="en-IN" dirty="0" smtClean="0">
                <a:latin typeface="Verdana"/>
                <a:cs typeface="Verdana"/>
              </a:rPr>
              <a:t/>
            </a:r>
            <a:br>
              <a:rPr lang="en-IN" dirty="0" smtClean="0">
                <a:latin typeface="Verdana"/>
                <a:cs typeface="Verdana"/>
              </a:rPr>
            </a:br>
            <a:endParaRPr lang="en-IN" dirty="0"/>
          </a:p>
        </p:txBody>
      </p:sp>
      <p:pic>
        <p:nvPicPr>
          <p:cNvPr id="3074" name="Picture 2"/>
          <p:cNvPicPr>
            <a:picLocks noChangeAspect="1" noChangeArrowheads="1"/>
          </p:cNvPicPr>
          <p:nvPr/>
        </p:nvPicPr>
        <p:blipFill>
          <a:blip r:embed="rId2" cstate="print"/>
          <a:srcRect/>
          <a:stretch>
            <a:fillRect/>
          </a:stretch>
        </p:blipFill>
        <p:spPr bwMode="auto">
          <a:xfrm>
            <a:off x="0" y="1000108"/>
            <a:ext cx="914400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IN" sz="2000" b="1" spc="-15" dirty="0" smtClean="0">
                <a:latin typeface="+mn-lt"/>
                <a:cs typeface="Verdana"/>
              </a:rPr>
              <a:t>Ste</a:t>
            </a:r>
            <a:r>
              <a:rPr lang="en-IN" sz="2000" b="1" spc="-10" dirty="0" smtClean="0">
                <a:latin typeface="+mn-lt"/>
                <a:cs typeface="Verdana"/>
              </a:rPr>
              <a:t>p</a:t>
            </a:r>
            <a:r>
              <a:rPr lang="en-IN" sz="2000" b="1" dirty="0" smtClean="0">
                <a:latin typeface="+mn-lt"/>
                <a:cs typeface="Times New Roman"/>
              </a:rPr>
              <a:t> </a:t>
            </a:r>
            <a:r>
              <a:rPr lang="en-IN" sz="2000" b="1" spc="-70" dirty="0" smtClean="0">
                <a:latin typeface="+mn-lt"/>
                <a:cs typeface="Times New Roman"/>
              </a:rPr>
              <a:t> </a:t>
            </a:r>
            <a:r>
              <a:rPr lang="en-IN" sz="2000" b="1" spc="-5" dirty="0" smtClean="0">
                <a:latin typeface="+mn-lt"/>
                <a:cs typeface="Verdana"/>
              </a:rPr>
              <a:t>(</a:t>
            </a:r>
            <a:r>
              <a:rPr lang="en-IN" sz="2000" b="1" spc="-10" dirty="0" smtClean="0">
                <a:latin typeface="+mn-lt"/>
                <a:cs typeface="Verdana"/>
              </a:rPr>
              <a:t>4):</a:t>
            </a:r>
            <a:r>
              <a:rPr lang="en-IN" sz="2000" b="1" dirty="0" smtClean="0">
                <a:latin typeface="+mn-lt"/>
                <a:cs typeface="Times New Roman"/>
              </a:rPr>
              <a:t> </a:t>
            </a:r>
            <a:r>
              <a:rPr lang="en-IN" sz="2000" b="1" spc="-50" dirty="0" smtClean="0">
                <a:latin typeface="+mn-lt"/>
                <a:cs typeface="Times New Roman"/>
              </a:rPr>
              <a:t> </a:t>
            </a:r>
            <a:r>
              <a:rPr lang="en-IN" sz="2000" b="1" spc="-10" dirty="0" smtClean="0">
                <a:latin typeface="+mn-lt"/>
                <a:cs typeface="Verdana"/>
              </a:rPr>
              <a:t>Mod</a:t>
            </a:r>
            <a:r>
              <a:rPr lang="en-IN" sz="2000" b="1" spc="-5" dirty="0" smtClean="0">
                <a:latin typeface="+mn-lt"/>
                <a:cs typeface="Verdana"/>
              </a:rPr>
              <a:t>u</a:t>
            </a:r>
            <a:r>
              <a:rPr lang="en-IN" sz="2000" b="1" spc="-10" dirty="0" smtClean="0">
                <a:latin typeface="+mn-lt"/>
                <a:cs typeface="Verdana"/>
              </a:rPr>
              <a:t>le</a:t>
            </a:r>
            <a:r>
              <a:rPr lang="en-IN" sz="2000" b="1" dirty="0" smtClean="0">
                <a:latin typeface="+mn-lt"/>
                <a:cs typeface="Times New Roman"/>
              </a:rPr>
              <a:t> </a:t>
            </a:r>
            <a:r>
              <a:rPr lang="en-IN" sz="2000" b="1" spc="-75" dirty="0" smtClean="0">
                <a:latin typeface="+mn-lt"/>
                <a:cs typeface="Times New Roman"/>
              </a:rPr>
              <a:t> </a:t>
            </a:r>
            <a:r>
              <a:rPr lang="en-IN" sz="2000" b="1" dirty="0" smtClean="0">
                <a:latin typeface="+mn-lt"/>
                <a:cs typeface="Verdana"/>
              </a:rPr>
              <a:t>P</a:t>
            </a:r>
            <a:r>
              <a:rPr lang="en-IN" sz="2000" b="1" spc="-10" dirty="0" smtClean="0">
                <a:latin typeface="+mn-lt"/>
                <a:cs typeface="Verdana"/>
              </a:rPr>
              <a:t>e</a:t>
            </a:r>
            <a:r>
              <a:rPr lang="en-IN" sz="2000" b="1" dirty="0" smtClean="0">
                <a:latin typeface="+mn-lt"/>
                <a:cs typeface="Verdana"/>
              </a:rPr>
              <a:t>r</a:t>
            </a:r>
            <a:r>
              <a:rPr lang="en-IN" sz="2000" b="1" spc="-15" dirty="0" smtClean="0">
                <a:latin typeface="+mn-lt"/>
                <a:cs typeface="Verdana"/>
              </a:rPr>
              <a:t>mi</a:t>
            </a:r>
            <a:r>
              <a:rPr lang="en-IN" sz="2000" b="1" spc="-5" dirty="0" smtClean="0">
                <a:latin typeface="+mn-lt"/>
                <a:cs typeface="Verdana"/>
              </a:rPr>
              <a:t>s</a:t>
            </a:r>
            <a:r>
              <a:rPr lang="en-IN" sz="2000" b="1" spc="-15" dirty="0" smtClean="0">
                <a:latin typeface="+mn-lt"/>
                <a:cs typeface="Verdana"/>
              </a:rPr>
              <a:t>si</a:t>
            </a:r>
            <a:r>
              <a:rPr lang="en-IN" sz="2000" b="1" dirty="0" smtClean="0">
                <a:latin typeface="+mn-lt"/>
                <a:cs typeface="Verdana"/>
              </a:rPr>
              <a:t>o</a:t>
            </a:r>
            <a:r>
              <a:rPr lang="en-IN" sz="2000" b="1" spc="-15" dirty="0" smtClean="0">
                <a:latin typeface="+mn-lt"/>
                <a:cs typeface="Verdana"/>
              </a:rPr>
              <a:t>n</a:t>
            </a:r>
            <a:r>
              <a:rPr lang="en-IN" sz="2000" b="1" spc="-10" dirty="0" smtClean="0">
                <a:latin typeface="+mn-lt"/>
                <a:cs typeface="Verdana"/>
              </a:rPr>
              <a:t>s</a:t>
            </a:r>
            <a:r>
              <a:rPr lang="en-IN" sz="2000" b="1" dirty="0" smtClean="0">
                <a:latin typeface="+mn-lt"/>
                <a:cs typeface="Times New Roman"/>
              </a:rPr>
              <a:t> </a:t>
            </a:r>
            <a:r>
              <a:rPr lang="en-IN" sz="2000" b="1" spc="-50" dirty="0" smtClean="0">
                <a:latin typeface="+mn-lt"/>
                <a:cs typeface="Times New Roman"/>
              </a:rPr>
              <a:t> </a:t>
            </a:r>
            <a:r>
              <a:rPr lang="en-IN" sz="2000" spc="-10" dirty="0" smtClean="0">
                <a:latin typeface="+mn-lt"/>
                <a:cs typeface="Verdana"/>
              </a:rPr>
              <a:t>tab</a:t>
            </a:r>
            <a:r>
              <a:rPr lang="en-IN" sz="2000" dirty="0" smtClean="0">
                <a:latin typeface="+mn-lt"/>
                <a:cs typeface="Times New Roman"/>
              </a:rPr>
              <a:t> </a:t>
            </a:r>
            <a:r>
              <a:rPr lang="en-IN" sz="2000" spc="-55" dirty="0" smtClean="0">
                <a:latin typeface="+mn-lt"/>
                <a:cs typeface="Times New Roman"/>
              </a:rPr>
              <a:t> </a:t>
            </a:r>
            <a:r>
              <a:rPr lang="en-IN" sz="2000" spc="-5" dirty="0" smtClean="0">
                <a:latin typeface="+mn-lt"/>
                <a:cs typeface="Verdana"/>
              </a:rPr>
              <a:t>h</a:t>
            </a:r>
            <a:r>
              <a:rPr lang="en-IN" sz="2000" dirty="0" smtClean="0">
                <a:latin typeface="+mn-lt"/>
                <a:cs typeface="Verdana"/>
              </a:rPr>
              <a:t>a</a:t>
            </a:r>
            <a:r>
              <a:rPr lang="en-IN" sz="2000" spc="-10" dirty="0" smtClean="0">
                <a:latin typeface="+mn-lt"/>
                <a:cs typeface="Verdana"/>
              </a:rPr>
              <a:t>s</a:t>
            </a:r>
            <a:r>
              <a:rPr lang="en-IN" sz="2000" dirty="0" smtClean="0">
                <a:latin typeface="+mn-lt"/>
                <a:cs typeface="Times New Roman"/>
              </a:rPr>
              <a:t> </a:t>
            </a:r>
            <a:r>
              <a:rPr lang="en-IN" sz="2000" spc="-60" dirty="0" smtClean="0">
                <a:latin typeface="+mn-lt"/>
                <a:cs typeface="Times New Roman"/>
              </a:rPr>
              <a:t> </a:t>
            </a:r>
            <a:r>
              <a:rPr lang="en-IN" sz="2000" spc="-5" dirty="0" smtClean="0">
                <a:latin typeface="+mn-lt"/>
                <a:cs typeface="Verdana"/>
              </a:rPr>
              <a:t>thr</a:t>
            </a:r>
            <a:r>
              <a:rPr lang="en-IN" sz="2000" spc="-20" dirty="0" smtClean="0">
                <a:latin typeface="+mn-lt"/>
                <a:cs typeface="Verdana"/>
              </a:rPr>
              <a:t>e</a:t>
            </a:r>
            <a:r>
              <a:rPr lang="en-IN" sz="2000" spc="-10" dirty="0" smtClean="0">
                <a:latin typeface="+mn-lt"/>
                <a:cs typeface="Verdana"/>
              </a:rPr>
              <a:t>e</a:t>
            </a:r>
            <a:r>
              <a:rPr lang="en-IN" sz="2000" dirty="0" smtClean="0">
                <a:latin typeface="+mn-lt"/>
                <a:cs typeface="Times New Roman"/>
              </a:rPr>
              <a:t> </a:t>
            </a:r>
            <a:r>
              <a:rPr lang="en-IN" sz="2000" spc="-55" dirty="0" smtClean="0">
                <a:latin typeface="+mn-lt"/>
                <a:cs typeface="Times New Roman"/>
              </a:rPr>
              <a:t> </a:t>
            </a:r>
            <a:r>
              <a:rPr lang="en-IN" sz="2000" spc="-5" dirty="0" smtClean="0">
                <a:latin typeface="+mn-lt"/>
                <a:cs typeface="Verdana"/>
              </a:rPr>
              <a:t>act</a:t>
            </a:r>
            <a:r>
              <a:rPr lang="en-IN" sz="2000" dirty="0" smtClean="0">
                <a:latin typeface="+mn-lt"/>
                <a:cs typeface="Verdana"/>
              </a:rPr>
              <a:t>i</a:t>
            </a:r>
            <a:r>
              <a:rPr lang="en-IN" sz="2000" spc="-15" dirty="0" smtClean="0">
                <a:latin typeface="+mn-lt"/>
                <a:cs typeface="Verdana"/>
              </a:rPr>
              <a:t>o</a:t>
            </a:r>
            <a:r>
              <a:rPr lang="en-IN" sz="2000" spc="-5" dirty="0" smtClean="0">
                <a:latin typeface="+mn-lt"/>
                <a:cs typeface="Verdana"/>
              </a:rPr>
              <a:t>n</a:t>
            </a:r>
            <a:r>
              <a:rPr lang="en-IN" sz="2000" spc="-10" dirty="0" smtClean="0">
                <a:latin typeface="+mn-lt"/>
                <a:cs typeface="Verdana"/>
              </a:rPr>
              <a:t>s</a:t>
            </a:r>
            <a:r>
              <a:rPr lang="en-IN" sz="2000" dirty="0" smtClean="0">
                <a:latin typeface="+mn-lt"/>
                <a:cs typeface="Times New Roman"/>
              </a:rPr>
              <a:t> </a:t>
            </a:r>
            <a:r>
              <a:rPr lang="en-IN" sz="2000" spc="-50" dirty="0" smtClean="0">
                <a:latin typeface="+mn-lt"/>
                <a:cs typeface="Times New Roman"/>
              </a:rPr>
              <a:t> </a:t>
            </a:r>
            <a:r>
              <a:rPr lang="en-IN" sz="2000" spc="-5" dirty="0" smtClean="0">
                <a:latin typeface="+mn-lt"/>
                <a:cs typeface="Verdana"/>
              </a:rPr>
              <a:t>to</a:t>
            </a:r>
            <a:r>
              <a:rPr lang="en-IN" sz="2000" dirty="0" smtClean="0">
                <a:latin typeface="+mn-lt"/>
                <a:cs typeface="Times New Roman"/>
              </a:rPr>
              <a:t> </a:t>
            </a:r>
            <a:r>
              <a:rPr lang="en-IN" sz="2000" spc="-65" dirty="0" smtClean="0">
                <a:latin typeface="+mn-lt"/>
                <a:cs typeface="Times New Roman"/>
              </a:rPr>
              <a:t> </a:t>
            </a:r>
            <a:r>
              <a:rPr lang="en-IN" sz="2000" spc="-10" dirty="0" smtClean="0">
                <a:latin typeface="+mn-lt"/>
                <a:cs typeface="Verdana"/>
              </a:rPr>
              <a:t>c</a:t>
            </a:r>
            <a:r>
              <a:rPr lang="en-IN" sz="2000" dirty="0" smtClean="0">
                <a:latin typeface="+mn-lt"/>
                <a:cs typeface="Verdana"/>
              </a:rPr>
              <a:t>h</a:t>
            </a:r>
            <a:r>
              <a:rPr lang="en-IN" sz="2000" spc="-15" dirty="0" smtClean="0">
                <a:latin typeface="+mn-lt"/>
                <a:cs typeface="Verdana"/>
              </a:rPr>
              <a:t>o</a:t>
            </a:r>
            <a:r>
              <a:rPr lang="en-IN" sz="2000" spc="-5" dirty="0" smtClean="0">
                <a:latin typeface="+mn-lt"/>
                <a:cs typeface="Verdana"/>
              </a:rPr>
              <a:t>o</a:t>
            </a:r>
            <a:r>
              <a:rPr lang="en-IN" sz="2000" spc="-10" dirty="0" smtClean="0">
                <a:latin typeface="+mn-lt"/>
                <a:cs typeface="Verdana"/>
              </a:rPr>
              <a:t>se</a:t>
            </a:r>
            <a:r>
              <a:rPr lang="en-IN" sz="2000" dirty="0" smtClean="0">
                <a:latin typeface="+mn-lt"/>
                <a:cs typeface="Times New Roman"/>
              </a:rPr>
              <a:t> </a:t>
            </a:r>
            <a:r>
              <a:rPr lang="en-IN" sz="2000" spc="-55" dirty="0" smtClean="0">
                <a:latin typeface="+mn-lt"/>
                <a:cs typeface="Times New Roman"/>
              </a:rPr>
              <a:t> </a:t>
            </a:r>
            <a:r>
              <a:rPr lang="en-IN" sz="2000" spc="-5" dirty="0" smtClean="0">
                <a:latin typeface="+mn-lt"/>
                <a:cs typeface="Verdana"/>
              </a:rPr>
              <a:t>fr</a:t>
            </a:r>
            <a:r>
              <a:rPr lang="en-IN" sz="2000" spc="-15" dirty="0" smtClean="0">
                <a:latin typeface="+mn-lt"/>
                <a:cs typeface="Verdana"/>
              </a:rPr>
              <a:t>o</a:t>
            </a:r>
            <a:r>
              <a:rPr lang="en-IN" sz="2000" spc="5" dirty="0" smtClean="0">
                <a:latin typeface="+mn-lt"/>
                <a:cs typeface="Verdana"/>
              </a:rPr>
              <a:t>m</a:t>
            </a:r>
            <a:r>
              <a:rPr lang="en-IN" sz="2000" spc="-5" dirty="0" smtClean="0">
                <a:latin typeface="+mn-lt"/>
                <a:cs typeface="Verdana"/>
              </a:rPr>
              <a:t>.</a:t>
            </a:r>
            <a:r>
              <a:rPr lang="en-IN" sz="2000" dirty="0" smtClean="0">
                <a:latin typeface="+mn-lt"/>
                <a:cs typeface="Times New Roman"/>
              </a:rPr>
              <a:t> </a:t>
            </a:r>
            <a:r>
              <a:rPr lang="en-IN" sz="2000" spc="-50" dirty="0" smtClean="0">
                <a:latin typeface="+mn-lt"/>
                <a:cs typeface="Times New Roman"/>
              </a:rPr>
              <a:t> </a:t>
            </a:r>
            <a:r>
              <a:rPr lang="en-IN" sz="2000" spc="-20" dirty="0" smtClean="0">
                <a:latin typeface="+mn-lt"/>
                <a:cs typeface="Verdana"/>
              </a:rPr>
              <a:t>I</a:t>
            </a:r>
            <a:r>
              <a:rPr lang="en-IN" sz="2000" spc="-5" dirty="0" smtClean="0">
                <a:latin typeface="+mn-lt"/>
                <a:cs typeface="Verdana"/>
              </a:rPr>
              <a:t>t</a:t>
            </a:r>
            <a:r>
              <a:rPr lang="en-IN" sz="2000" dirty="0" smtClean="0">
                <a:latin typeface="+mn-lt"/>
                <a:cs typeface="Times New Roman"/>
              </a:rPr>
              <a:t> </a:t>
            </a:r>
            <a:r>
              <a:rPr lang="en-IN" sz="2000" spc="-55" dirty="0" smtClean="0">
                <a:latin typeface="+mn-lt"/>
                <a:cs typeface="Times New Roman"/>
              </a:rPr>
              <a:t> 	</a:t>
            </a:r>
            <a:r>
              <a:rPr lang="en-IN" sz="2000" spc="-10" dirty="0" smtClean="0">
                <a:latin typeface="+mn-lt"/>
                <a:cs typeface="Verdana"/>
              </a:rPr>
              <a:t>ma</a:t>
            </a:r>
            <a:r>
              <a:rPr lang="en-IN" sz="2000" spc="-5" dirty="0" smtClean="0">
                <a:latin typeface="+mn-lt"/>
                <a:cs typeface="Verdana"/>
              </a:rPr>
              <a:t>n</a:t>
            </a:r>
            <a:r>
              <a:rPr lang="en-IN" sz="2000" spc="-10" dirty="0" smtClean="0">
                <a:latin typeface="+mn-lt"/>
                <a:cs typeface="Verdana"/>
              </a:rPr>
              <a:t>ag</a:t>
            </a:r>
            <a:r>
              <a:rPr lang="en-IN" sz="2000" spc="-5" dirty="0" smtClean="0">
                <a:latin typeface="+mn-lt"/>
                <a:cs typeface="Verdana"/>
              </a:rPr>
              <a:t>e</a:t>
            </a:r>
            <a:r>
              <a:rPr lang="en-IN" sz="2000" spc="-10" dirty="0" smtClean="0">
                <a:latin typeface="+mn-lt"/>
                <a:cs typeface="Verdana"/>
              </a:rPr>
              <a:t>s</a:t>
            </a:r>
            <a:r>
              <a:rPr lang="en-IN" sz="2000" dirty="0" smtClean="0">
                <a:latin typeface="+mn-lt"/>
                <a:cs typeface="Times New Roman"/>
              </a:rPr>
              <a:t> </a:t>
            </a:r>
            <a:r>
              <a:rPr lang="en-IN" sz="2000" spc="-60" dirty="0" smtClean="0">
                <a:latin typeface="+mn-lt"/>
                <a:cs typeface="Times New Roman"/>
              </a:rPr>
              <a:t> </a:t>
            </a:r>
            <a:r>
              <a:rPr lang="en-IN" sz="2000" spc="-5" dirty="0" smtClean="0">
                <a:latin typeface="+mn-lt"/>
                <a:cs typeface="Verdana"/>
              </a:rPr>
              <a:t>th</a:t>
            </a:r>
            <a:r>
              <a:rPr lang="en-IN" sz="2000" spc="-10" dirty="0" smtClean="0">
                <a:latin typeface="+mn-lt"/>
                <a:cs typeface="Verdana"/>
              </a:rPr>
              <a:t>e</a:t>
            </a:r>
            <a:r>
              <a:rPr lang="en-IN" sz="2000" spc="-5" dirty="0" smtClean="0">
                <a:latin typeface="+mn-lt"/>
                <a:cs typeface="Times New Roman"/>
              </a:rPr>
              <a:t> </a:t>
            </a:r>
            <a:r>
              <a:rPr lang="en-IN" sz="2000" spc="-10" dirty="0" smtClean="0">
                <a:latin typeface="+mn-lt"/>
                <a:cs typeface="Verdana"/>
              </a:rPr>
              <a:t>s</a:t>
            </a:r>
            <a:r>
              <a:rPr lang="en-IN" sz="2000" spc="-20" dirty="0" smtClean="0">
                <a:latin typeface="+mn-lt"/>
                <a:cs typeface="Verdana"/>
              </a:rPr>
              <a:t>e</a:t>
            </a:r>
            <a:r>
              <a:rPr lang="en-IN" sz="2000" spc="-5" dirty="0" smtClean="0">
                <a:latin typeface="+mn-lt"/>
                <a:cs typeface="Verdana"/>
              </a:rPr>
              <a:t>tt</a:t>
            </a:r>
            <a:r>
              <a:rPr lang="en-IN" sz="2000" dirty="0" smtClean="0">
                <a:latin typeface="+mn-lt"/>
                <a:cs typeface="Verdana"/>
              </a:rPr>
              <a:t>i</a:t>
            </a:r>
            <a:r>
              <a:rPr lang="en-IN" sz="2000" spc="-5" dirty="0" smtClean="0">
                <a:latin typeface="+mn-lt"/>
                <a:cs typeface="Verdana"/>
              </a:rPr>
              <a:t>n</a:t>
            </a:r>
            <a:r>
              <a:rPr lang="en-IN" sz="2000" spc="-10" dirty="0" smtClean="0">
                <a:latin typeface="+mn-lt"/>
                <a:cs typeface="Verdana"/>
              </a:rPr>
              <a:t>g</a:t>
            </a:r>
            <a:r>
              <a:rPr lang="en-IN" sz="2000" spc="100" dirty="0" smtClean="0">
                <a:latin typeface="+mn-lt"/>
                <a:cs typeface="Times New Roman"/>
              </a:rPr>
              <a:t> </a:t>
            </a:r>
            <a:r>
              <a:rPr lang="en-IN" sz="2000" spc="-20" dirty="0" smtClean="0">
                <a:latin typeface="+mn-lt"/>
                <a:cs typeface="Verdana"/>
              </a:rPr>
              <a:t>o</a:t>
            </a:r>
            <a:r>
              <a:rPr lang="en-IN" sz="2000" spc="-5" dirty="0" smtClean="0">
                <a:latin typeface="+mn-lt"/>
                <a:cs typeface="Verdana"/>
              </a:rPr>
              <a:t>f</a:t>
            </a:r>
            <a:r>
              <a:rPr lang="en-IN" sz="2000" spc="95" dirty="0" smtClean="0">
                <a:latin typeface="+mn-lt"/>
                <a:cs typeface="Times New Roman"/>
              </a:rPr>
              <a:t> </a:t>
            </a:r>
            <a:r>
              <a:rPr lang="en-IN" sz="2000" spc="-10" dirty="0" smtClean="0">
                <a:latin typeface="+mn-lt"/>
                <a:cs typeface="Verdana"/>
              </a:rPr>
              <a:t>mod</a:t>
            </a:r>
            <a:r>
              <a:rPr lang="en-IN" sz="2000" spc="-5" dirty="0" smtClean="0">
                <a:latin typeface="+mn-lt"/>
                <a:cs typeface="Verdana"/>
              </a:rPr>
              <a:t>u</a:t>
            </a:r>
            <a:r>
              <a:rPr lang="en-IN" sz="2000" dirty="0" smtClean="0">
                <a:latin typeface="+mn-lt"/>
                <a:cs typeface="Verdana"/>
              </a:rPr>
              <a:t>l</a:t>
            </a:r>
            <a:r>
              <a:rPr lang="en-IN" sz="2000" spc="-10" dirty="0" smtClean="0">
                <a:latin typeface="+mn-lt"/>
                <a:cs typeface="Verdana"/>
              </a:rPr>
              <a:t>e</a:t>
            </a:r>
            <a:r>
              <a:rPr lang="en-IN" sz="2000" spc="90" dirty="0" smtClean="0">
                <a:latin typeface="+mn-lt"/>
                <a:cs typeface="Times New Roman"/>
              </a:rPr>
              <a:t> </a:t>
            </a:r>
            <a:r>
              <a:rPr lang="en-IN" sz="2000" spc="-10" dirty="0" smtClean="0">
                <a:latin typeface="+mn-lt"/>
                <a:cs typeface="Verdana"/>
              </a:rPr>
              <a:t>p</a:t>
            </a:r>
            <a:r>
              <a:rPr lang="en-IN" sz="2000" spc="-5" dirty="0" smtClean="0">
                <a:latin typeface="+mn-lt"/>
                <a:cs typeface="Verdana"/>
              </a:rPr>
              <a:t>e</a:t>
            </a:r>
            <a:r>
              <a:rPr lang="en-IN" sz="2000" spc="-10" dirty="0" smtClean="0">
                <a:latin typeface="+mn-lt"/>
                <a:cs typeface="Verdana"/>
              </a:rPr>
              <a:t>rm</a:t>
            </a:r>
            <a:r>
              <a:rPr lang="en-IN" sz="2000" spc="5" dirty="0" smtClean="0">
                <a:latin typeface="+mn-lt"/>
                <a:cs typeface="Verdana"/>
              </a:rPr>
              <a:t>i</a:t>
            </a:r>
            <a:r>
              <a:rPr lang="en-IN" sz="2000" spc="-10" dirty="0" smtClean="0">
                <a:latin typeface="+mn-lt"/>
                <a:cs typeface="Verdana"/>
              </a:rPr>
              <a:t>s</a:t>
            </a:r>
            <a:r>
              <a:rPr lang="en-IN" sz="2000" spc="-20" dirty="0" smtClean="0">
                <a:latin typeface="+mn-lt"/>
                <a:cs typeface="Verdana"/>
              </a:rPr>
              <a:t>s</a:t>
            </a:r>
            <a:r>
              <a:rPr lang="en-IN" sz="2000" dirty="0" smtClean="0">
                <a:latin typeface="+mn-lt"/>
                <a:cs typeface="Verdana"/>
              </a:rPr>
              <a:t>i</a:t>
            </a:r>
            <a:r>
              <a:rPr lang="en-IN" sz="2000" spc="-15" dirty="0" smtClean="0">
                <a:latin typeface="+mn-lt"/>
                <a:cs typeface="Verdana"/>
              </a:rPr>
              <a:t>o</a:t>
            </a:r>
            <a:r>
              <a:rPr lang="en-IN" sz="2000" spc="-10" dirty="0" smtClean="0">
                <a:latin typeface="+mn-lt"/>
                <a:cs typeface="Verdana"/>
              </a:rPr>
              <a:t>n</a:t>
            </a:r>
            <a:r>
              <a:rPr lang="en-IN" sz="2000" spc="105" dirty="0" smtClean="0">
                <a:latin typeface="+mn-lt"/>
                <a:cs typeface="Times New Roman"/>
              </a:rPr>
              <a:t> </a:t>
            </a:r>
            <a:r>
              <a:rPr lang="en-IN" sz="2000" spc="-10" dirty="0" smtClean="0">
                <a:latin typeface="+mn-lt"/>
                <a:cs typeface="Verdana"/>
              </a:rPr>
              <a:t>f</a:t>
            </a:r>
            <a:r>
              <a:rPr lang="en-IN" sz="2000" spc="-5" dirty="0" smtClean="0">
                <a:latin typeface="+mn-lt"/>
                <a:cs typeface="Verdana"/>
              </a:rPr>
              <a:t>or</a:t>
            </a:r>
            <a:r>
              <a:rPr lang="en-IN" sz="2000" spc="95" dirty="0" smtClean="0">
                <a:latin typeface="+mn-lt"/>
                <a:cs typeface="Times New Roman"/>
              </a:rPr>
              <a:t> </a:t>
            </a:r>
            <a:r>
              <a:rPr lang="en-IN" sz="2000" spc="-5" dirty="0" smtClean="0">
                <a:latin typeface="+mn-lt"/>
                <a:cs typeface="Verdana"/>
              </a:rPr>
              <a:t>th</a:t>
            </a:r>
            <a:r>
              <a:rPr lang="en-IN" sz="2000" spc="-10" dirty="0" smtClean="0">
                <a:latin typeface="+mn-lt"/>
                <a:cs typeface="Verdana"/>
              </a:rPr>
              <a:t>e</a:t>
            </a:r>
            <a:r>
              <a:rPr lang="en-IN" sz="2000" spc="105" dirty="0" smtClean="0">
                <a:latin typeface="+mn-lt"/>
                <a:cs typeface="Times New Roman"/>
              </a:rPr>
              <a:t> </a:t>
            </a:r>
            <a:r>
              <a:rPr lang="en-IN" sz="2000" spc="-10" dirty="0" smtClean="0">
                <a:latin typeface="+mn-lt"/>
                <a:cs typeface="Verdana"/>
              </a:rPr>
              <a:t>us</a:t>
            </a:r>
            <a:r>
              <a:rPr lang="en-IN" sz="2000" spc="-5" dirty="0" smtClean="0">
                <a:latin typeface="+mn-lt"/>
                <a:cs typeface="Verdana"/>
              </a:rPr>
              <a:t>er</a:t>
            </a:r>
            <a:r>
              <a:rPr lang="en-IN" sz="2000" spc="95" dirty="0" smtClean="0">
                <a:latin typeface="+mn-lt"/>
                <a:cs typeface="Times New Roman"/>
              </a:rPr>
              <a:t> </a:t>
            </a:r>
            <a:r>
              <a:rPr lang="en-IN" sz="2000" dirty="0" smtClean="0">
                <a:latin typeface="+mn-lt"/>
                <a:cs typeface="Verdana"/>
              </a:rPr>
              <a:t>g</a:t>
            </a:r>
            <a:r>
              <a:rPr lang="en-IN" sz="2000" spc="-15" dirty="0" smtClean="0">
                <a:latin typeface="+mn-lt"/>
                <a:cs typeface="Verdana"/>
              </a:rPr>
              <a:t>ro</a:t>
            </a:r>
            <a:r>
              <a:rPr lang="en-IN" sz="2000" spc="-5" dirty="0" smtClean="0">
                <a:latin typeface="+mn-lt"/>
                <a:cs typeface="Verdana"/>
              </a:rPr>
              <a:t>u</a:t>
            </a:r>
            <a:r>
              <a:rPr lang="en-IN" sz="2000" dirty="0" smtClean="0">
                <a:latin typeface="+mn-lt"/>
                <a:cs typeface="Verdana"/>
              </a:rPr>
              <a:t>p</a:t>
            </a:r>
            <a:r>
              <a:rPr lang="en-IN" sz="2000" spc="-10" dirty="0" smtClean="0">
                <a:latin typeface="+mn-lt"/>
                <a:cs typeface="Verdana"/>
              </a:rPr>
              <a:t>s</a:t>
            </a:r>
            <a:r>
              <a:rPr lang="en-IN" sz="2000" spc="90" dirty="0" smtClean="0">
                <a:latin typeface="+mn-lt"/>
                <a:cs typeface="Times New Roman"/>
              </a:rPr>
              <a:t> </a:t>
            </a:r>
            <a:r>
              <a:rPr lang="en-IN" sz="2000" spc="-10" dirty="0" smtClean="0">
                <a:latin typeface="+mn-lt"/>
                <a:cs typeface="Verdana"/>
              </a:rPr>
              <a:t>as</a:t>
            </a:r>
            <a:r>
              <a:rPr lang="en-IN" sz="2000" spc="105" dirty="0" smtClean="0">
                <a:latin typeface="+mn-lt"/>
                <a:cs typeface="Times New Roman"/>
              </a:rPr>
              <a:t> 	</a:t>
            </a:r>
            <a:r>
              <a:rPr lang="en-IN" sz="2000" spc="-10" dirty="0" smtClean="0">
                <a:latin typeface="+mn-lt"/>
                <a:cs typeface="Verdana"/>
              </a:rPr>
              <a:t>shown</a:t>
            </a:r>
            <a:r>
              <a:rPr lang="en-IN" sz="2000" spc="100" dirty="0" smtClean="0">
                <a:latin typeface="+mn-lt"/>
                <a:cs typeface="Times New Roman"/>
              </a:rPr>
              <a:t> </a:t>
            </a:r>
            <a:r>
              <a:rPr lang="en-IN" sz="2000" dirty="0" smtClean="0">
                <a:latin typeface="+mn-lt"/>
                <a:cs typeface="Verdana"/>
              </a:rPr>
              <a:t>i</a:t>
            </a:r>
            <a:r>
              <a:rPr lang="en-IN" sz="2000" spc="-10" dirty="0" smtClean="0">
                <a:latin typeface="+mn-lt"/>
                <a:cs typeface="Verdana"/>
              </a:rPr>
              <a:t>n</a:t>
            </a:r>
            <a:r>
              <a:rPr lang="en-IN" sz="2000" spc="105" dirty="0" smtClean="0">
                <a:latin typeface="+mn-lt"/>
                <a:cs typeface="Times New Roman"/>
              </a:rPr>
              <a:t> </a:t>
            </a:r>
            <a:r>
              <a:rPr lang="en-IN" sz="2000" spc="-5" dirty="0" smtClean="0">
                <a:latin typeface="+mn-lt"/>
                <a:cs typeface="Verdana"/>
              </a:rPr>
              <a:t>th</a:t>
            </a:r>
            <a:r>
              <a:rPr lang="en-IN" sz="2000" spc="-10" dirty="0" smtClean="0">
                <a:latin typeface="+mn-lt"/>
                <a:cs typeface="Verdana"/>
              </a:rPr>
              <a:t>e</a:t>
            </a:r>
            <a:r>
              <a:rPr lang="en-IN" sz="2000" spc="114" dirty="0" smtClean="0">
                <a:latin typeface="+mn-lt"/>
                <a:cs typeface="Times New Roman"/>
              </a:rPr>
              <a:t> </a:t>
            </a:r>
            <a:r>
              <a:rPr lang="en-IN" sz="2000" dirty="0" smtClean="0">
                <a:latin typeface="+mn-lt"/>
                <a:cs typeface="Verdana"/>
              </a:rPr>
              <a:t>f</a:t>
            </a:r>
            <a:r>
              <a:rPr lang="en-IN" sz="2000" spc="-15" dirty="0" smtClean="0">
                <a:latin typeface="+mn-lt"/>
                <a:cs typeface="Verdana"/>
              </a:rPr>
              <a:t>o</a:t>
            </a:r>
            <a:r>
              <a:rPr lang="en-IN" sz="2000" dirty="0" smtClean="0">
                <a:latin typeface="+mn-lt"/>
                <a:cs typeface="Verdana"/>
              </a:rPr>
              <a:t>ll</a:t>
            </a:r>
            <a:r>
              <a:rPr lang="en-IN" sz="2000" spc="-15" dirty="0" smtClean="0">
                <a:latin typeface="+mn-lt"/>
                <a:cs typeface="Verdana"/>
              </a:rPr>
              <a:t>o</a:t>
            </a:r>
            <a:r>
              <a:rPr lang="en-IN" sz="2000" spc="-25" dirty="0" smtClean="0">
                <a:latin typeface="+mn-lt"/>
                <a:cs typeface="Verdana"/>
              </a:rPr>
              <a:t>w</a:t>
            </a:r>
            <a:r>
              <a:rPr lang="en-IN" sz="2000" dirty="0" smtClean="0">
                <a:latin typeface="+mn-lt"/>
                <a:cs typeface="Verdana"/>
              </a:rPr>
              <a:t>i</a:t>
            </a:r>
            <a:r>
              <a:rPr lang="en-IN" sz="2000" spc="-5" dirty="0" smtClean="0">
                <a:latin typeface="+mn-lt"/>
                <a:cs typeface="Verdana"/>
              </a:rPr>
              <a:t>n</a:t>
            </a:r>
            <a:r>
              <a:rPr lang="en-IN" sz="2000" spc="-10" dirty="0" smtClean="0">
                <a:latin typeface="+mn-lt"/>
                <a:cs typeface="Verdana"/>
              </a:rPr>
              <a:t>g</a:t>
            </a:r>
            <a:r>
              <a:rPr lang="en-IN" sz="2000" spc="110" dirty="0" smtClean="0">
                <a:latin typeface="+mn-lt"/>
                <a:cs typeface="Times New Roman"/>
              </a:rPr>
              <a:t> </a:t>
            </a:r>
            <a:r>
              <a:rPr lang="en-IN" sz="2000" spc="-10" dirty="0" smtClean="0">
                <a:latin typeface="+mn-lt"/>
                <a:cs typeface="Verdana"/>
              </a:rPr>
              <a:t>s</a:t>
            </a:r>
            <a:r>
              <a:rPr lang="en-IN" sz="2000" spc="-20" dirty="0" smtClean="0">
                <a:latin typeface="+mn-lt"/>
                <a:cs typeface="Verdana"/>
              </a:rPr>
              <a:t>c</a:t>
            </a:r>
            <a:r>
              <a:rPr lang="en-IN" sz="2000" spc="-10" dirty="0" smtClean="0">
                <a:latin typeface="+mn-lt"/>
                <a:cs typeface="Verdana"/>
              </a:rPr>
              <a:t>r</a:t>
            </a:r>
            <a:r>
              <a:rPr lang="en-IN" sz="2000" spc="-5" dirty="0" smtClean="0">
                <a:latin typeface="+mn-lt"/>
                <a:cs typeface="Verdana"/>
              </a:rPr>
              <a:t>e</a:t>
            </a:r>
            <a:r>
              <a:rPr lang="en-IN" sz="2000" spc="-20" dirty="0" smtClean="0">
                <a:latin typeface="+mn-lt"/>
                <a:cs typeface="Verdana"/>
              </a:rPr>
              <a:t>e</a:t>
            </a:r>
            <a:r>
              <a:rPr lang="en-IN" sz="2000" spc="-5" dirty="0" smtClean="0">
                <a:latin typeface="+mn-lt"/>
                <a:cs typeface="Verdana"/>
              </a:rPr>
              <a:t>n.</a:t>
            </a:r>
            <a:endParaRPr lang="en-IN" sz="2000" dirty="0">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1" y="1357298"/>
            <a:ext cx="9144000" cy="5114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072494" cy="5929354"/>
          </a:xfrm>
        </p:spPr>
        <p:txBody>
          <a:bodyPr>
            <a:normAutofit/>
          </a:bodyPr>
          <a:lstStyle/>
          <a:p>
            <a:endParaRPr lang="en-US" sz="6000" b="1" dirty="0" smtClean="0">
              <a:solidFill>
                <a:srgbClr val="002060"/>
              </a:solidFill>
            </a:endParaRPr>
          </a:p>
          <a:p>
            <a:r>
              <a:rPr lang="en-US" sz="6000" b="1" dirty="0" smtClean="0">
                <a:solidFill>
                  <a:srgbClr val="002060"/>
                </a:solidFill>
              </a:rPr>
              <a:t>JOOMLA MODULES</a:t>
            </a:r>
            <a:endParaRPr lang="en-US" sz="6000" b="1" dirty="0">
              <a:solidFill>
                <a:srgbClr val="002060"/>
              </a:solidFill>
            </a:endParaRPr>
          </a:p>
          <a:p>
            <a:endParaRPr lang="en-US" dirty="0" smtClean="0">
              <a:solidFill>
                <a:srgbClr val="00B050"/>
              </a:solidFill>
              <a:effectLst>
                <a:outerShdw blurRad="38100" dist="38100" dir="2700000" algn="tl">
                  <a:srgbClr val="C0C0C0"/>
                </a:outerShdw>
              </a:effectLst>
              <a:ea typeface="굴림" pitchFamily="32"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pPr algn="just"/>
            <a:r>
              <a:rPr lang="en-IN" sz="2000" b="1" spc="-15" dirty="0" smtClean="0">
                <a:latin typeface="+mn-lt"/>
                <a:cs typeface="Verdana"/>
              </a:rPr>
              <a:t>Ste</a:t>
            </a:r>
            <a:r>
              <a:rPr lang="en-IN" sz="2000" b="1" spc="-10" dirty="0" smtClean="0">
                <a:latin typeface="+mn-lt"/>
                <a:cs typeface="Verdana"/>
              </a:rPr>
              <a:t>p</a:t>
            </a:r>
            <a:r>
              <a:rPr lang="en-IN" sz="2000" b="1" dirty="0" smtClean="0">
                <a:latin typeface="+mn-lt"/>
                <a:cs typeface="Times New Roman"/>
              </a:rPr>
              <a:t> </a:t>
            </a:r>
            <a:r>
              <a:rPr lang="en-IN" sz="2000" b="1" spc="-10" dirty="0" smtClean="0">
                <a:latin typeface="+mn-lt"/>
                <a:cs typeface="Times New Roman"/>
              </a:rPr>
              <a:t> </a:t>
            </a:r>
            <a:r>
              <a:rPr lang="en-IN" sz="2000" b="1" spc="-15" dirty="0" smtClean="0">
                <a:latin typeface="+mn-lt"/>
                <a:cs typeface="Verdana"/>
              </a:rPr>
              <a:t>(5</a:t>
            </a:r>
            <a:r>
              <a:rPr lang="en-IN" sz="2000" b="1" spc="-5" dirty="0" smtClean="0">
                <a:latin typeface="+mn-lt"/>
                <a:cs typeface="Verdana"/>
              </a:rPr>
              <a:t>):</a:t>
            </a:r>
            <a:r>
              <a:rPr lang="en-IN" sz="2000" b="1" dirty="0" smtClean="0">
                <a:latin typeface="+mn-lt"/>
                <a:cs typeface="Times New Roman"/>
              </a:rPr>
              <a:t>  </a:t>
            </a:r>
            <a:r>
              <a:rPr lang="en-IN" sz="2000" spc="-15" dirty="0" smtClean="0">
                <a:latin typeface="+mn-lt"/>
                <a:cs typeface="Verdana"/>
              </a:rPr>
              <a:t>T</a:t>
            </a:r>
            <a:r>
              <a:rPr lang="en-IN" sz="2000" spc="-10" dirty="0" smtClean="0">
                <a:latin typeface="+mn-lt"/>
                <a:cs typeface="Verdana"/>
              </a:rPr>
              <a:t>he</a:t>
            </a:r>
            <a:r>
              <a:rPr lang="en-IN" sz="2000" dirty="0" smtClean="0">
                <a:latin typeface="+mn-lt"/>
                <a:cs typeface="Times New Roman"/>
              </a:rPr>
              <a:t> </a:t>
            </a:r>
            <a:r>
              <a:rPr lang="en-IN" sz="2000" spc="-5" dirty="0" smtClean="0">
                <a:latin typeface="+mn-lt"/>
                <a:cs typeface="Times New Roman"/>
              </a:rPr>
              <a:t> </a:t>
            </a:r>
            <a:r>
              <a:rPr lang="en-IN" sz="2000" b="1" spc="-20" dirty="0" smtClean="0">
                <a:latin typeface="+mn-lt"/>
                <a:cs typeface="Verdana"/>
              </a:rPr>
              <a:t>A</a:t>
            </a:r>
            <a:r>
              <a:rPr lang="en-IN" sz="2000" b="1" dirty="0" smtClean="0">
                <a:latin typeface="+mn-lt"/>
                <a:cs typeface="Verdana"/>
              </a:rPr>
              <a:t>d</a:t>
            </a:r>
            <a:r>
              <a:rPr lang="en-IN" sz="2000" b="1" spc="-10" dirty="0" smtClean="0">
                <a:latin typeface="+mn-lt"/>
                <a:cs typeface="Verdana"/>
              </a:rPr>
              <a:t>v</a:t>
            </a:r>
            <a:r>
              <a:rPr lang="en-IN" sz="2000" b="1" spc="-5" dirty="0" smtClean="0">
                <a:latin typeface="+mn-lt"/>
                <a:cs typeface="Verdana"/>
              </a:rPr>
              <a:t>a</a:t>
            </a:r>
            <a:r>
              <a:rPr lang="en-IN" sz="2000" b="1" spc="-15" dirty="0" smtClean="0">
                <a:latin typeface="+mn-lt"/>
                <a:cs typeface="Verdana"/>
              </a:rPr>
              <a:t>n</a:t>
            </a:r>
            <a:r>
              <a:rPr lang="en-IN" sz="2000" b="1" dirty="0" smtClean="0">
                <a:latin typeface="+mn-lt"/>
                <a:cs typeface="Verdana"/>
              </a:rPr>
              <a:t>c</a:t>
            </a:r>
            <a:r>
              <a:rPr lang="en-IN" sz="2000" b="1" spc="-10" dirty="0" smtClean="0">
                <a:latin typeface="+mn-lt"/>
                <a:cs typeface="Verdana"/>
              </a:rPr>
              <a:t>ed</a:t>
            </a:r>
            <a:r>
              <a:rPr lang="en-IN" sz="2000" b="1" dirty="0" smtClean="0">
                <a:latin typeface="+mn-lt"/>
                <a:cs typeface="Times New Roman"/>
              </a:rPr>
              <a:t> </a:t>
            </a:r>
            <a:r>
              <a:rPr lang="en-IN" sz="2000" b="1" spc="-5" dirty="0" smtClean="0">
                <a:latin typeface="+mn-lt"/>
                <a:cs typeface="Times New Roman"/>
              </a:rPr>
              <a:t> </a:t>
            </a:r>
            <a:r>
              <a:rPr lang="en-IN" sz="2000" spc="-10" dirty="0" smtClean="0">
                <a:latin typeface="+mn-lt"/>
                <a:cs typeface="Verdana"/>
              </a:rPr>
              <a:t>tab</a:t>
            </a:r>
            <a:r>
              <a:rPr lang="en-IN" sz="2000" dirty="0" smtClean="0">
                <a:latin typeface="+mn-lt"/>
                <a:cs typeface="Times New Roman"/>
              </a:rPr>
              <a:t> </a:t>
            </a:r>
            <a:r>
              <a:rPr lang="en-IN" sz="2000" spc="5" dirty="0" smtClean="0">
                <a:latin typeface="+mn-lt"/>
                <a:cs typeface="Times New Roman"/>
              </a:rPr>
              <a:t> </a:t>
            </a:r>
            <a:r>
              <a:rPr lang="en-IN" sz="2000" dirty="0" smtClean="0">
                <a:latin typeface="+mn-lt"/>
                <a:cs typeface="Verdana"/>
              </a:rPr>
              <a:t>i</a:t>
            </a:r>
            <a:r>
              <a:rPr lang="en-IN" sz="2000" spc="-10" dirty="0" smtClean="0">
                <a:latin typeface="+mn-lt"/>
                <a:cs typeface="Verdana"/>
              </a:rPr>
              <a:t>s</a:t>
            </a:r>
            <a:r>
              <a:rPr lang="en-IN" sz="2000" dirty="0" smtClean="0">
                <a:latin typeface="+mn-lt"/>
                <a:cs typeface="Times New Roman"/>
              </a:rPr>
              <a:t> </a:t>
            </a:r>
            <a:r>
              <a:rPr lang="en-IN" sz="2000" spc="-15" dirty="0" smtClean="0">
                <a:latin typeface="+mn-lt"/>
                <a:cs typeface="Times New Roman"/>
              </a:rPr>
              <a:t> </a:t>
            </a:r>
            <a:r>
              <a:rPr lang="en-IN" sz="2000" spc="-5" dirty="0" smtClean="0">
                <a:latin typeface="+mn-lt"/>
                <a:cs typeface="Verdana"/>
              </a:rPr>
              <a:t>u</a:t>
            </a:r>
            <a:r>
              <a:rPr lang="en-IN" sz="2000" spc="-10" dirty="0" smtClean="0">
                <a:latin typeface="+mn-lt"/>
                <a:cs typeface="Verdana"/>
              </a:rPr>
              <a:t>s</a:t>
            </a:r>
            <a:r>
              <a:rPr lang="en-IN" sz="2000" spc="-20" dirty="0" smtClean="0">
                <a:latin typeface="+mn-lt"/>
                <a:cs typeface="Verdana"/>
              </a:rPr>
              <a:t>e</a:t>
            </a:r>
            <a:r>
              <a:rPr lang="en-IN" sz="2000" spc="-10" dirty="0" smtClean="0">
                <a:latin typeface="+mn-lt"/>
                <a:cs typeface="Verdana"/>
              </a:rPr>
              <a:t>d</a:t>
            </a:r>
            <a:r>
              <a:rPr lang="en-IN" sz="2000" dirty="0" smtClean="0">
                <a:latin typeface="+mn-lt"/>
                <a:cs typeface="Times New Roman"/>
              </a:rPr>
              <a:t> </a:t>
            </a:r>
            <a:r>
              <a:rPr lang="en-IN" sz="2000" spc="5" dirty="0" smtClean="0">
                <a:latin typeface="+mn-lt"/>
                <a:cs typeface="Times New Roman"/>
              </a:rPr>
              <a:t> </a:t>
            </a:r>
            <a:r>
              <a:rPr lang="en-IN" sz="2000" spc="-5" dirty="0" smtClean="0">
                <a:latin typeface="+mn-lt"/>
                <a:cs typeface="Verdana"/>
              </a:rPr>
              <a:t>to</a:t>
            </a:r>
            <a:r>
              <a:rPr lang="en-IN" sz="2000" dirty="0" smtClean="0">
                <a:latin typeface="+mn-lt"/>
                <a:cs typeface="Times New Roman"/>
              </a:rPr>
              <a:t> </a:t>
            </a:r>
            <a:r>
              <a:rPr lang="en-IN" sz="2000" spc="-5" dirty="0" smtClean="0">
                <a:latin typeface="+mn-lt"/>
                <a:cs typeface="Times New Roman"/>
              </a:rPr>
              <a:t> </a:t>
            </a:r>
            <a:r>
              <a:rPr lang="en-IN" sz="2000" spc="-10" dirty="0" smtClean="0">
                <a:latin typeface="+mn-lt"/>
                <a:cs typeface="Verdana"/>
              </a:rPr>
              <a:t>do</a:t>
            </a:r>
            <a:r>
              <a:rPr lang="en-IN" sz="2000" dirty="0" smtClean="0">
                <a:latin typeface="+mn-lt"/>
                <a:cs typeface="Times New Roman"/>
              </a:rPr>
              <a:t> </a:t>
            </a:r>
            <a:r>
              <a:rPr lang="en-IN" sz="2000" spc="-5" dirty="0" smtClean="0">
                <a:latin typeface="+mn-lt"/>
                <a:cs typeface="Times New Roman"/>
              </a:rPr>
              <a:t> </a:t>
            </a:r>
            <a:r>
              <a:rPr lang="en-IN" sz="2000" dirty="0" smtClean="0">
                <a:latin typeface="+mn-lt"/>
                <a:cs typeface="Verdana"/>
              </a:rPr>
              <a:t>t</a:t>
            </a:r>
            <a:r>
              <a:rPr lang="en-IN" sz="2000" spc="-5" dirty="0" smtClean="0">
                <a:latin typeface="+mn-lt"/>
                <a:cs typeface="Verdana"/>
              </a:rPr>
              <a:t>h</a:t>
            </a:r>
            <a:r>
              <a:rPr lang="en-IN" sz="2000" spc="-10" dirty="0" smtClean="0">
                <a:latin typeface="+mn-lt"/>
                <a:cs typeface="Verdana"/>
              </a:rPr>
              <a:t>e</a:t>
            </a:r>
            <a:r>
              <a:rPr lang="en-IN" sz="2000" dirty="0" smtClean="0">
                <a:latin typeface="+mn-lt"/>
                <a:cs typeface="Times New Roman"/>
              </a:rPr>
              <a:t> </a:t>
            </a:r>
            <a:r>
              <a:rPr lang="en-IN" sz="2000" spc="-15" dirty="0" smtClean="0">
                <a:latin typeface="+mn-lt"/>
                <a:cs typeface="Times New Roman"/>
              </a:rPr>
              <a:t> </a:t>
            </a:r>
            <a:r>
              <a:rPr lang="en-IN" sz="2000" spc="-10" dirty="0" smtClean="0">
                <a:latin typeface="+mn-lt"/>
                <a:cs typeface="Verdana"/>
              </a:rPr>
              <a:t>advan</a:t>
            </a:r>
            <a:r>
              <a:rPr lang="en-IN" sz="2000" spc="-5" dirty="0" smtClean="0">
                <a:latin typeface="+mn-lt"/>
                <a:cs typeface="Verdana"/>
              </a:rPr>
              <a:t>c</a:t>
            </a:r>
            <a:r>
              <a:rPr lang="en-IN" sz="2000" spc="-20" dirty="0" smtClean="0">
                <a:latin typeface="+mn-lt"/>
                <a:cs typeface="Verdana"/>
              </a:rPr>
              <a:t>e</a:t>
            </a:r>
            <a:r>
              <a:rPr lang="en-IN" sz="2000" spc="-10" dirty="0" smtClean="0">
                <a:latin typeface="+mn-lt"/>
                <a:cs typeface="Verdana"/>
              </a:rPr>
              <a:t>d</a:t>
            </a:r>
            <a:r>
              <a:rPr lang="en-IN" sz="2000" dirty="0" smtClean="0">
                <a:latin typeface="+mn-lt"/>
                <a:cs typeface="Times New Roman"/>
              </a:rPr>
              <a:t> </a:t>
            </a:r>
            <a:r>
              <a:rPr lang="en-IN" sz="2000" spc="5" dirty="0" smtClean="0">
                <a:latin typeface="+mn-lt"/>
                <a:cs typeface="Times New Roman"/>
              </a:rPr>
              <a:t> </a:t>
            </a:r>
            <a:r>
              <a:rPr lang="en-IN" sz="2000" spc="-5" dirty="0" smtClean="0">
                <a:latin typeface="+mn-lt"/>
                <a:cs typeface="Verdana"/>
              </a:rPr>
              <a:t>s</a:t>
            </a:r>
            <a:r>
              <a:rPr lang="en-IN" sz="2000" spc="-20" dirty="0" smtClean="0">
                <a:latin typeface="+mn-lt"/>
                <a:cs typeface="Verdana"/>
              </a:rPr>
              <a:t>e</a:t>
            </a:r>
            <a:r>
              <a:rPr lang="en-IN" sz="2000" spc="-5" dirty="0" smtClean="0">
                <a:latin typeface="+mn-lt"/>
                <a:cs typeface="Verdana"/>
              </a:rPr>
              <a:t>tt</a:t>
            </a:r>
            <a:r>
              <a:rPr lang="en-IN" sz="2000" dirty="0" smtClean="0">
                <a:latin typeface="+mn-lt"/>
                <a:cs typeface="Verdana"/>
              </a:rPr>
              <a:t>i</a:t>
            </a:r>
            <a:r>
              <a:rPr lang="en-IN" sz="2000" spc="-5" dirty="0" smtClean="0">
                <a:latin typeface="+mn-lt"/>
                <a:cs typeface="Verdana"/>
              </a:rPr>
              <a:t>n</a:t>
            </a:r>
            <a:r>
              <a:rPr lang="en-IN" sz="2000" spc="-10" dirty="0" smtClean="0">
                <a:latin typeface="+mn-lt"/>
                <a:cs typeface="Verdana"/>
              </a:rPr>
              <a:t>gs</a:t>
            </a:r>
            <a:r>
              <a:rPr lang="en-IN" sz="2000" dirty="0" smtClean="0">
                <a:latin typeface="+mn-lt"/>
                <a:cs typeface="Times New Roman"/>
              </a:rPr>
              <a:t> </a:t>
            </a:r>
            <a:r>
              <a:rPr lang="en-IN" sz="2000" spc="-15" dirty="0" smtClean="0">
                <a:latin typeface="+mn-lt"/>
                <a:cs typeface="Times New Roman"/>
              </a:rPr>
              <a:t> </a:t>
            </a:r>
            <a:r>
              <a:rPr lang="en-IN" sz="2000" spc="-15" dirty="0" smtClean="0">
                <a:latin typeface="+mn-lt"/>
                <a:cs typeface="Verdana"/>
              </a:rPr>
              <a:t>o</a:t>
            </a:r>
            <a:r>
              <a:rPr lang="en-IN" sz="2000" spc="-5" dirty="0" smtClean="0">
                <a:latin typeface="+mn-lt"/>
                <a:cs typeface="Verdana"/>
              </a:rPr>
              <a:t>f</a:t>
            </a:r>
            <a:r>
              <a:rPr lang="en-IN" sz="2000" dirty="0" smtClean="0">
                <a:latin typeface="+mn-lt"/>
                <a:cs typeface="Times New Roman"/>
              </a:rPr>
              <a:t> </a:t>
            </a:r>
            <a:r>
              <a:rPr lang="en-IN" sz="2000" spc="-15" dirty="0" smtClean="0">
                <a:latin typeface="+mn-lt"/>
                <a:cs typeface="Times New Roman"/>
              </a:rPr>
              <a:t> </a:t>
            </a:r>
            <a:r>
              <a:rPr lang="en-IN" sz="2000" spc="-5" dirty="0" smtClean="0">
                <a:latin typeface="+mn-lt"/>
                <a:cs typeface="Verdana"/>
              </a:rPr>
              <a:t>th</a:t>
            </a:r>
            <a:r>
              <a:rPr lang="en-IN" sz="2000" spc="-10" dirty="0" smtClean="0">
                <a:latin typeface="+mn-lt"/>
                <a:cs typeface="Verdana"/>
              </a:rPr>
              <a:t>e</a:t>
            </a:r>
            <a:r>
              <a:rPr lang="en-IN" sz="2000" dirty="0" smtClean="0">
                <a:latin typeface="+mn-lt"/>
                <a:cs typeface="Times New Roman"/>
              </a:rPr>
              <a:t> </a:t>
            </a:r>
            <a:r>
              <a:rPr lang="en-IN" sz="2000" spc="-5" dirty="0" smtClean="0">
                <a:latin typeface="+mn-lt"/>
                <a:cs typeface="Times New Roman"/>
              </a:rPr>
              <a:t> 	    </a:t>
            </a:r>
            <a:r>
              <a:rPr lang="en-IN" sz="2000" spc="-10" dirty="0" smtClean="0">
                <a:latin typeface="+mn-lt"/>
                <a:cs typeface="Verdana"/>
              </a:rPr>
              <a:t>Se</a:t>
            </a:r>
            <a:r>
              <a:rPr lang="en-IN" sz="2000" dirty="0" smtClean="0">
                <a:latin typeface="+mn-lt"/>
                <a:cs typeface="Verdana"/>
              </a:rPr>
              <a:t>a</a:t>
            </a:r>
            <a:r>
              <a:rPr lang="en-IN" sz="2000" spc="-10" dirty="0" smtClean="0">
                <a:latin typeface="+mn-lt"/>
                <a:cs typeface="Verdana"/>
              </a:rPr>
              <a:t>r</a:t>
            </a:r>
            <a:r>
              <a:rPr lang="en-IN" sz="2000" spc="-5" dirty="0" smtClean="0">
                <a:latin typeface="+mn-lt"/>
                <a:cs typeface="Verdana"/>
              </a:rPr>
              <a:t>ch.</a:t>
            </a:r>
            <a:r>
              <a:rPr lang="en-IN" sz="2000" spc="-5" dirty="0" smtClean="0">
                <a:latin typeface="+mn-lt"/>
                <a:cs typeface="Times New Roman"/>
              </a:rPr>
              <a:t> </a:t>
            </a:r>
            <a:r>
              <a:rPr lang="en-IN" sz="2000" spc="-15" dirty="0" smtClean="0">
                <a:latin typeface="+mn-lt"/>
                <a:cs typeface="Verdana"/>
              </a:rPr>
              <a:t>T</a:t>
            </a:r>
            <a:r>
              <a:rPr lang="en-IN" sz="2000" dirty="0" smtClean="0">
                <a:latin typeface="+mn-lt"/>
                <a:cs typeface="Verdana"/>
              </a:rPr>
              <a:t>h</a:t>
            </a:r>
            <a:r>
              <a:rPr lang="en-IN" sz="2000" spc="-10" dirty="0" smtClean="0">
                <a:latin typeface="+mn-lt"/>
                <a:cs typeface="Verdana"/>
              </a:rPr>
              <a:t>e</a:t>
            </a:r>
            <a:r>
              <a:rPr lang="en-IN" sz="2000" spc="-5" dirty="0" smtClean="0">
                <a:latin typeface="+mn-lt"/>
                <a:cs typeface="Times New Roman"/>
              </a:rPr>
              <a:t> </a:t>
            </a:r>
            <a:r>
              <a:rPr lang="en-IN" sz="2000" spc="-10" dirty="0" smtClean="0">
                <a:latin typeface="+mn-lt"/>
                <a:cs typeface="Verdana"/>
              </a:rPr>
              <a:t>advanc</a:t>
            </a:r>
            <a:r>
              <a:rPr lang="en-IN" sz="2000" spc="-20" dirty="0" smtClean="0">
                <a:latin typeface="+mn-lt"/>
                <a:cs typeface="Verdana"/>
              </a:rPr>
              <a:t>e</a:t>
            </a:r>
            <a:r>
              <a:rPr lang="en-IN" sz="2000" spc="-10" dirty="0" smtClean="0">
                <a:latin typeface="+mn-lt"/>
                <a:cs typeface="Verdana"/>
              </a:rPr>
              <a:t>d</a:t>
            </a:r>
            <a:r>
              <a:rPr lang="en-IN" sz="2000" spc="100" dirty="0" smtClean="0">
                <a:latin typeface="+mn-lt"/>
                <a:cs typeface="Times New Roman"/>
              </a:rPr>
              <a:t> </a:t>
            </a:r>
            <a:r>
              <a:rPr lang="en-IN" sz="2000" spc="-10" dirty="0" smtClean="0">
                <a:latin typeface="+mn-lt"/>
                <a:cs typeface="Verdana"/>
              </a:rPr>
              <a:t>tab</a:t>
            </a:r>
            <a:r>
              <a:rPr lang="en-IN" sz="2000" spc="110" dirty="0" smtClean="0">
                <a:latin typeface="+mn-lt"/>
                <a:cs typeface="Times New Roman"/>
              </a:rPr>
              <a:t> </a:t>
            </a:r>
            <a:r>
              <a:rPr lang="en-IN" sz="2000" spc="-10" dirty="0" smtClean="0">
                <a:latin typeface="+mn-lt"/>
                <a:cs typeface="Verdana"/>
              </a:rPr>
              <a:t>s</a:t>
            </a:r>
            <a:r>
              <a:rPr lang="en-IN" sz="2000" dirty="0" smtClean="0">
                <a:latin typeface="+mn-lt"/>
                <a:cs typeface="Verdana"/>
              </a:rPr>
              <a:t>cr</a:t>
            </a:r>
            <a:r>
              <a:rPr lang="en-IN" sz="2000" spc="-20" dirty="0" smtClean="0">
                <a:latin typeface="+mn-lt"/>
                <a:cs typeface="Verdana"/>
              </a:rPr>
              <a:t>ee</a:t>
            </a:r>
            <a:r>
              <a:rPr lang="en-IN" sz="2000" spc="-10" dirty="0" smtClean="0">
                <a:latin typeface="+mn-lt"/>
                <a:cs typeface="Verdana"/>
              </a:rPr>
              <a:t>n</a:t>
            </a:r>
            <a:r>
              <a:rPr lang="en-IN" sz="2000" spc="110" dirty="0" smtClean="0">
                <a:latin typeface="+mn-lt"/>
                <a:cs typeface="Times New Roman"/>
              </a:rPr>
              <a:t> </a:t>
            </a:r>
            <a:r>
              <a:rPr lang="en-IN" sz="2000" dirty="0" smtClean="0">
                <a:latin typeface="+mn-lt"/>
                <a:cs typeface="Verdana"/>
              </a:rPr>
              <a:t>i</a:t>
            </a:r>
            <a:r>
              <a:rPr lang="en-IN" sz="2000" spc="-10" dirty="0" smtClean="0">
                <a:latin typeface="+mn-lt"/>
                <a:cs typeface="Verdana"/>
              </a:rPr>
              <a:t>s</a:t>
            </a:r>
            <a:r>
              <a:rPr lang="en-IN" sz="2000" spc="110" dirty="0" smtClean="0">
                <a:latin typeface="+mn-lt"/>
                <a:cs typeface="Times New Roman"/>
              </a:rPr>
              <a:t> </a:t>
            </a:r>
            <a:r>
              <a:rPr lang="en-IN" sz="2000" spc="-10" dirty="0" smtClean="0">
                <a:latin typeface="+mn-lt"/>
                <a:cs typeface="Verdana"/>
              </a:rPr>
              <a:t>shown</a:t>
            </a:r>
            <a:r>
              <a:rPr lang="en-IN" sz="2000" spc="100" dirty="0" smtClean="0">
                <a:latin typeface="+mn-lt"/>
                <a:cs typeface="Times New Roman"/>
              </a:rPr>
              <a:t> </a:t>
            </a:r>
            <a:r>
              <a:rPr lang="en-IN" sz="2000" dirty="0" smtClean="0">
                <a:latin typeface="+mn-lt"/>
                <a:cs typeface="Verdana"/>
              </a:rPr>
              <a:t>b</a:t>
            </a:r>
            <a:r>
              <a:rPr lang="en-IN" sz="2000" spc="-20" dirty="0" smtClean="0">
                <a:latin typeface="+mn-lt"/>
                <a:cs typeface="Verdana"/>
              </a:rPr>
              <a:t>e</a:t>
            </a:r>
            <a:r>
              <a:rPr lang="en-IN" sz="2000" dirty="0" smtClean="0">
                <a:latin typeface="+mn-lt"/>
                <a:cs typeface="Verdana"/>
              </a:rPr>
              <a:t>l</a:t>
            </a:r>
            <a:r>
              <a:rPr lang="en-IN" sz="2000" spc="-15" dirty="0" smtClean="0">
                <a:latin typeface="+mn-lt"/>
                <a:cs typeface="Verdana"/>
              </a:rPr>
              <a:t>o</a:t>
            </a:r>
            <a:r>
              <a:rPr lang="en-IN" sz="2000" spc="-10" dirty="0" smtClean="0">
                <a:latin typeface="+mn-lt"/>
                <a:cs typeface="Verdana"/>
              </a:rPr>
              <a:t>w.</a:t>
            </a:r>
            <a:r>
              <a:rPr lang="en-IN" sz="2000" dirty="0" smtClean="0">
                <a:latin typeface="+mn-lt"/>
                <a:cs typeface="Verdana"/>
              </a:rPr>
              <a:t/>
            </a:r>
            <a:br>
              <a:rPr lang="en-IN" sz="2000" dirty="0" smtClean="0">
                <a:latin typeface="+mn-lt"/>
                <a:cs typeface="Verdana"/>
              </a:rPr>
            </a:br>
            <a:endParaRPr lang="en-IN" sz="2000" dirty="0">
              <a:latin typeface="+mn-lt"/>
            </a:endParaRPr>
          </a:p>
        </p:txBody>
      </p:sp>
      <p:pic>
        <p:nvPicPr>
          <p:cNvPr id="5122" name="Picture 2"/>
          <p:cNvPicPr>
            <a:picLocks noChangeAspect="1" noChangeArrowheads="1"/>
          </p:cNvPicPr>
          <p:nvPr/>
        </p:nvPicPr>
        <p:blipFill>
          <a:blip r:embed="rId2" cstate="print"/>
          <a:srcRect/>
          <a:stretch>
            <a:fillRect/>
          </a:stretch>
        </p:blipFill>
        <p:spPr bwMode="auto">
          <a:xfrm>
            <a:off x="1" y="928670"/>
            <a:ext cx="9144000" cy="5543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t>FOOTER MODULE</a:t>
            </a:r>
            <a:endParaRPr lang="en-IN" sz="4000" b="1" dirty="0"/>
          </a:p>
        </p:txBody>
      </p:sp>
      <p:sp>
        <p:nvSpPr>
          <p:cNvPr id="7" name="Content Placeholder 6"/>
          <p:cNvSpPr>
            <a:spLocks noGrp="1"/>
          </p:cNvSpPr>
          <p:nvPr>
            <p:ph idx="1"/>
          </p:nvPr>
        </p:nvSpPr>
        <p:spPr>
          <a:xfrm>
            <a:off x="457200" y="1928802"/>
            <a:ext cx="8229600" cy="4197361"/>
          </a:xfrm>
        </p:spPr>
        <p:txBody>
          <a:bodyPr>
            <a:normAutofit/>
          </a:bodyPr>
          <a:lstStyle/>
          <a:p>
            <a:pPr marL="12700" marR="5080" algn="just">
              <a:lnSpc>
                <a:spcPct val="108000"/>
              </a:lnSpc>
              <a:buNone/>
            </a:pPr>
            <a:r>
              <a:rPr lang="en-IN" sz="2000" dirty="0" smtClean="0"/>
              <a:t>We have often seen websites with things like “Powered by </a:t>
            </a:r>
            <a:r>
              <a:rPr lang="en-IN" sz="2000" dirty="0" err="1" smtClean="0"/>
              <a:t>WordPress</a:t>
            </a:r>
            <a:r>
              <a:rPr lang="en-IN" sz="2000" dirty="0" smtClean="0"/>
              <a:t>” or “Copyright (C) 2016” or “Mobile Friendly Website” or “Mobile Responsive” mentioned at the bottom of the page.</a:t>
            </a:r>
            <a:r>
              <a:rPr lang="en-IN" sz="2000" spc="-10" dirty="0" smtClean="0">
                <a:cs typeface="Verdana"/>
              </a:rPr>
              <a:t> F</a:t>
            </a:r>
            <a:r>
              <a:rPr lang="en-IN" sz="2000" spc="-15" dirty="0" smtClean="0">
                <a:cs typeface="Verdana"/>
              </a:rPr>
              <a:t>oo</a:t>
            </a:r>
            <a:r>
              <a:rPr lang="en-IN" sz="2000" dirty="0" smtClean="0">
                <a:cs typeface="Verdana"/>
              </a:rPr>
              <a:t>t</a:t>
            </a:r>
            <a:r>
              <a:rPr lang="en-IN" sz="2000" spc="-20" dirty="0" smtClean="0">
                <a:cs typeface="Verdana"/>
              </a:rPr>
              <a:t>e</a:t>
            </a:r>
            <a:r>
              <a:rPr lang="en-IN" sz="2000" spc="-5" dirty="0" smtClean="0">
                <a:cs typeface="Verdana"/>
              </a:rPr>
              <a:t>r</a:t>
            </a:r>
            <a:r>
              <a:rPr lang="en-IN" sz="2000" dirty="0" smtClean="0">
                <a:cs typeface="Times New Roman"/>
              </a:rPr>
              <a:t> </a:t>
            </a:r>
            <a:r>
              <a:rPr lang="en-IN" sz="2000" spc="114"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5" dirty="0" smtClean="0">
                <a:cs typeface="Verdana"/>
              </a:rPr>
              <a:t>th</a:t>
            </a:r>
            <a:r>
              <a:rPr lang="en-IN" sz="2000" spc="-10" dirty="0" smtClean="0">
                <a:cs typeface="Verdana"/>
              </a:rPr>
              <a:t>e</a:t>
            </a:r>
            <a:r>
              <a:rPr lang="en-IN" sz="2000" spc="-5" dirty="0" smtClean="0">
                <a:cs typeface="Times New Roman"/>
              </a:rPr>
              <a:t> </a:t>
            </a:r>
            <a:r>
              <a:rPr lang="en-IN" sz="2000" dirty="0" smtClean="0">
                <a:cs typeface="Verdana"/>
              </a:rPr>
              <a:t>i</a:t>
            </a:r>
            <a:r>
              <a:rPr lang="en-IN" sz="2000" spc="-5" dirty="0" smtClean="0">
                <a:cs typeface="Verdana"/>
              </a:rPr>
              <a:t>nf</a:t>
            </a:r>
            <a:r>
              <a:rPr lang="en-IN" sz="2000" spc="-20" dirty="0" smtClean="0">
                <a:cs typeface="Verdana"/>
              </a:rPr>
              <a:t>o</a:t>
            </a:r>
            <a:r>
              <a:rPr lang="en-IN" sz="2000" spc="-10" dirty="0" smtClean="0">
                <a:cs typeface="Verdana"/>
              </a:rPr>
              <a:t>rmat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100" dirty="0" smtClean="0">
                <a:cs typeface="Times New Roman"/>
              </a:rPr>
              <a:t> </a:t>
            </a:r>
            <a:r>
              <a:rPr lang="en-IN" sz="2000" spc="-5" dirty="0" smtClean="0">
                <a:cs typeface="Verdana"/>
              </a:rPr>
              <a:t>lic</a:t>
            </a:r>
            <a:r>
              <a:rPr lang="en-IN" sz="2000" spc="-20" dirty="0" smtClean="0">
                <a:cs typeface="Verdana"/>
              </a:rPr>
              <a:t>e</a:t>
            </a:r>
            <a:r>
              <a:rPr lang="en-IN" sz="2000" spc="-5" dirty="0" smtClean="0">
                <a:cs typeface="Verdana"/>
              </a:rPr>
              <a:t>ns</a:t>
            </a:r>
            <a:r>
              <a:rPr lang="en-IN" sz="2000" spc="-10" dirty="0" smtClean="0">
                <a:cs typeface="Verdana"/>
              </a:rPr>
              <a:t>e</a:t>
            </a:r>
            <a:r>
              <a:rPr lang="en-IN" sz="2000" spc="10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5" dirty="0" smtClean="0">
                <a:cs typeface="Verdana"/>
              </a:rPr>
              <a:t>c</a:t>
            </a:r>
            <a:r>
              <a:rPr lang="en-IN" sz="2000" spc="-15" dirty="0" smtClean="0">
                <a:cs typeface="Verdana"/>
              </a:rPr>
              <a:t>o</a:t>
            </a:r>
            <a:r>
              <a:rPr lang="en-IN" sz="2000" spc="-10" dirty="0" smtClean="0">
                <a:cs typeface="Verdana"/>
              </a:rPr>
              <a:t>p</a:t>
            </a:r>
            <a:r>
              <a:rPr lang="en-IN" sz="2000" spc="-5" dirty="0" smtClean="0">
                <a:cs typeface="Verdana"/>
              </a:rPr>
              <a:t>y</a:t>
            </a:r>
            <a:r>
              <a:rPr lang="en-IN" sz="2000" spc="-10" dirty="0" smtClean="0">
                <a:cs typeface="Verdana"/>
              </a:rPr>
              <a:t>r</a:t>
            </a:r>
            <a:r>
              <a:rPr lang="en-IN" sz="2000" dirty="0" smtClean="0">
                <a:cs typeface="Verdana"/>
              </a:rPr>
              <a:t>i</a:t>
            </a:r>
            <a:r>
              <a:rPr lang="en-IN" sz="2000" spc="-10" dirty="0" smtClean="0">
                <a:cs typeface="Verdana"/>
              </a:rPr>
              <a:t>g</a:t>
            </a:r>
            <a:r>
              <a:rPr lang="en-IN" sz="2000" spc="-5" dirty="0" smtClean="0">
                <a:cs typeface="Verdana"/>
              </a:rPr>
              <a:t>ht</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spc="-5" dirty="0" err="1" smtClean="0">
                <a:cs typeface="Verdana"/>
              </a:rPr>
              <a:t>w</a:t>
            </a:r>
            <a:r>
              <a:rPr lang="en-IN" sz="2000" spc="-20" dirty="0" err="1" smtClean="0">
                <a:cs typeface="Verdana"/>
              </a:rPr>
              <a:t>e</a:t>
            </a:r>
            <a:r>
              <a:rPr lang="en-IN" sz="2000" spc="-10" dirty="0" err="1" smtClean="0">
                <a:cs typeface="Verdana"/>
              </a:rPr>
              <a:t>bs</a:t>
            </a:r>
            <a:r>
              <a:rPr lang="en-IN" sz="2000" dirty="0" err="1" smtClean="0">
                <a:cs typeface="Verdana"/>
              </a:rPr>
              <a:t>i</a:t>
            </a:r>
            <a:r>
              <a:rPr lang="en-IN" sz="2000" spc="-5" dirty="0" err="1" smtClean="0">
                <a:cs typeface="Verdana"/>
              </a:rPr>
              <a:t>t</a:t>
            </a:r>
            <a:r>
              <a:rPr lang="en-IN" sz="2000" spc="-20" dirty="0" err="1" smtClean="0">
                <a:cs typeface="Verdana"/>
              </a:rPr>
              <a:t>e</a:t>
            </a:r>
            <a:r>
              <a:rPr lang="en-IN" sz="2000" spc="-5" dirty="0" err="1" smtClean="0">
                <a:cs typeface="Verdana"/>
              </a:rPr>
              <a:t>.Below</a:t>
            </a:r>
            <a:r>
              <a:rPr lang="en-IN" sz="2000" spc="-5" dirty="0" smtClean="0">
                <a:cs typeface="Verdana"/>
              </a:rPr>
              <a:t> are the things  that you should include in footer.</a:t>
            </a:r>
            <a:endParaRPr lang="en-IN" sz="2000" dirty="0" smtClean="0">
              <a:cs typeface="Verdana"/>
            </a:endParaRPr>
          </a:p>
          <a:p>
            <a:pPr lvl="1" algn="just"/>
            <a:r>
              <a:rPr lang="en-IN" sz="2000" dirty="0" smtClean="0">
                <a:cs typeface="Times New Roman"/>
              </a:rPr>
              <a:t>Contact Details</a:t>
            </a:r>
          </a:p>
          <a:p>
            <a:pPr lvl="1" algn="just"/>
            <a:r>
              <a:rPr lang="en-IN" sz="2000" dirty="0" smtClean="0">
                <a:cs typeface="Times New Roman"/>
              </a:rPr>
              <a:t>Social Media</a:t>
            </a:r>
          </a:p>
          <a:p>
            <a:pPr lvl="1" algn="just"/>
            <a:r>
              <a:rPr lang="en-IN" sz="2000" dirty="0" smtClean="0">
                <a:cs typeface="Times New Roman"/>
              </a:rPr>
              <a:t>Website Search</a:t>
            </a:r>
          </a:p>
          <a:p>
            <a:pPr lvl="1" algn="just"/>
            <a:r>
              <a:rPr lang="en-IN" sz="2000" dirty="0" smtClean="0">
                <a:cs typeface="Times New Roman"/>
              </a:rPr>
              <a:t>Legal Stuff</a:t>
            </a:r>
          </a:p>
          <a:p>
            <a:pPr lvl="1" algn="just"/>
            <a:r>
              <a:rPr lang="en-IN" sz="2000" dirty="0" smtClean="0">
                <a:cs typeface="Times New Roman"/>
              </a:rPr>
              <a:t>Disclaimer or Warning</a:t>
            </a:r>
          </a:p>
          <a:p>
            <a:pPr lvl="1" algn="just"/>
            <a:r>
              <a:rPr lang="en-IN" sz="2000" dirty="0" smtClean="0">
                <a:cs typeface="Times New Roman"/>
              </a:rPr>
              <a:t>Copyright Information</a:t>
            </a:r>
          </a:p>
          <a:p>
            <a:pPr>
              <a:buNone/>
            </a:pPr>
            <a:endParaRPr lang="en-IN" sz="2000" dirty="0" smtClean="0">
              <a:latin typeface="+mj-lt"/>
            </a:endParaRPr>
          </a:p>
          <a:p>
            <a:endParaRPr lang="en-IN" sz="20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442913" y="703385"/>
            <a:ext cx="8258175" cy="55831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 y="857232"/>
            <a:ext cx="9143999" cy="5715040"/>
          </a:xfrm>
          <a:prstGeom prst="rect">
            <a:avLst/>
          </a:prstGeom>
          <a:noFill/>
          <a:ln w="9525">
            <a:noFill/>
            <a:miter lim="800000"/>
            <a:headEnd/>
            <a:tailEnd/>
          </a:ln>
          <a:effectLst/>
        </p:spPr>
      </p:pic>
      <p:sp>
        <p:nvSpPr>
          <p:cNvPr id="6" name="TextBox 5"/>
          <p:cNvSpPr txBox="1"/>
          <p:nvPr/>
        </p:nvSpPr>
        <p:spPr>
          <a:xfrm>
            <a:off x="714348" y="357166"/>
            <a:ext cx="6357982" cy="400110"/>
          </a:xfrm>
          <a:prstGeom prst="rect">
            <a:avLst/>
          </a:prstGeom>
          <a:noFill/>
        </p:spPr>
        <p:txBody>
          <a:bodyPr wrap="square" rtlCol="0">
            <a:spAutoFit/>
          </a:bodyPr>
          <a:lstStyle/>
          <a:p>
            <a:r>
              <a:rPr lang="en-IN" sz="2000" b="1" dirty="0" smtClean="0"/>
              <a:t>Step(1): </a:t>
            </a:r>
            <a:r>
              <a:rPr lang="en-IN" sz="2000" dirty="0" smtClean="0"/>
              <a:t>Click on </a:t>
            </a:r>
            <a:r>
              <a:rPr lang="en-IN" sz="2000" b="1" dirty="0" smtClean="0"/>
              <a:t>Extensions</a:t>
            </a:r>
            <a:r>
              <a:rPr lang="en-IN" sz="2000" dirty="0" smtClean="0"/>
              <a:t> </a:t>
            </a:r>
            <a:r>
              <a:rPr lang="en-IN" sz="2000" dirty="0" smtClean="0">
                <a:sym typeface="Wingdings" pitchFamily="2" charset="2"/>
              </a:rPr>
              <a:t> </a:t>
            </a:r>
            <a:r>
              <a:rPr lang="en-IN" sz="2000" b="1" dirty="0" smtClean="0">
                <a:sym typeface="Wingdings" pitchFamily="2" charset="2"/>
              </a:rPr>
              <a:t>Modules</a:t>
            </a:r>
            <a:endParaRPr lang="en-IN"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cstate="print"/>
          <a:srcRect r="1041" b="55553"/>
          <a:stretch>
            <a:fillRect/>
          </a:stretch>
        </p:blipFill>
        <p:spPr bwMode="auto">
          <a:xfrm>
            <a:off x="0" y="928670"/>
            <a:ext cx="9144000" cy="1714512"/>
          </a:xfrm>
          <a:prstGeom prst="rect">
            <a:avLst/>
          </a:prstGeom>
          <a:noFill/>
          <a:ln w="9525">
            <a:noFill/>
            <a:miter lim="800000"/>
            <a:headEnd/>
            <a:tailEnd/>
          </a:ln>
          <a:effectLst/>
        </p:spPr>
      </p:pic>
      <p:sp>
        <p:nvSpPr>
          <p:cNvPr id="5" name="TextBox 4"/>
          <p:cNvSpPr txBox="1"/>
          <p:nvPr/>
        </p:nvSpPr>
        <p:spPr>
          <a:xfrm>
            <a:off x="714348" y="428604"/>
            <a:ext cx="6858048" cy="400110"/>
          </a:xfrm>
          <a:prstGeom prst="rect">
            <a:avLst/>
          </a:prstGeom>
          <a:noFill/>
        </p:spPr>
        <p:txBody>
          <a:bodyPr wrap="square" rtlCol="0">
            <a:spAutoFit/>
          </a:bodyPr>
          <a:lstStyle/>
          <a:p>
            <a:pPr algn="just"/>
            <a:r>
              <a:rPr lang="en-IN" sz="2000" dirty="0" smtClean="0"/>
              <a:t> </a:t>
            </a:r>
            <a:r>
              <a:rPr lang="en-IN" sz="2000" b="1" dirty="0" smtClean="0"/>
              <a:t>Step(2):  </a:t>
            </a:r>
            <a:r>
              <a:rPr lang="en-IN" sz="2000" dirty="0" smtClean="0"/>
              <a:t>Click on New Button </a:t>
            </a:r>
            <a:endParaRPr lang="en-IN" sz="2000" dirty="0"/>
          </a:p>
        </p:txBody>
      </p:sp>
      <p:sp>
        <p:nvSpPr>
          <p:cNvPr id="6" name="TextBox 5"/>
          <p:cNvSpPr txBox="1"/>
          <p:nvPr/>
        </p:nvSpPr>
        <p:spPr>
          <a:xfrm>
            <a:off x="714348" y="2714620"/>
            <a:ext cx="6858048" cy="400110"/>
          </a:xfrm>
          <a:prstGeom prst="rect">
            <a:avLst/>
          </a:prstGeom>
          <a:noFill/>
        </p:spPr>
        <p:txBody>
          <a:bodyPr wrap="square" rtlCol="0">
            <a:spAutoFit/>
          </a:bodyPr>
          <a:lstStyle/>
          <a:p>
            <a:pPr algn="just"/>
            <a:r>
              <a:rPr lang="en-IN" sz="2000" dirty="0" smtClean="0"/>
              <a:t> </a:t>
            </a:r>
            <a:r>
              <a:rPr lang="en-IN" sz="2000" b="1" dirty="0" smtClean="0"/>
              <a:t>Step(3): </a:t>
            </a:r>
            <a:r>
              <a:rPr lang="en-IN" sz="2000" dirty="0" smtClean="0"/>
              <a:t>Click on New Button </a:t>
            </a:r>
            <a:endParaRPr lang="en-IN" sz="2000" dirty="0"/>
          </a:p>
        </p:txBody>
      </p:sp>
      <p:pic>
        <p:nvPicPr>
          <p:cNvPr id="46083" name="Picture 3"/>
          <p:cNvPicPr>
            <a:picLocks noChangeAspect="1" noChangeArrowheads="1"/>
          </p:cNvPicPr>
          <p:nvPr/>
        </p:nvPicPr>
        <p:blipFill>
          <a:blip r:embed="rId3" cstate="print"/>
          <a:srcRect/>
          <a:stretch>
            <a:fillRect/>
          </a:stretch>
        </p:blipFill>
        <p:spPr bwMode="auto">
          <a:xfrm>
            <a:off x="28135" y="3143248"/>
            <a:ext cx="9115865"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1214422"/>
            <a:ext cx="9144000" cy="3786213"/>
          </a:xfrm>
          <a:prstGeom prst="rect">
            <a:avLst/>
          </a:prstGeom>
          <a:noFill/>
          <a:ln w="9525">
            <a:noFill/>
            <a:miter lim="800000"/>
            <a:headEnd/>
            <a:tailEnd/>
          </a:ln>
          <a:effectLst/>
        </p:spPr>
      </p:pic>
      <p:sp>
        <p:nvSpPr>
          <p:cNvPr id="5" name="TextBox 4"/>
          <p:cNvSpPr txBox="1"/>
          <p:nvPr/>
        </p:nvSpPr>
        <p:spPr>
          <a:xfrm>
            <a:off x="714348" y="571480"/>
            <a:ext cx="7572428" cy="400110"/>
          </a:xfrm>
          <a:prstGeom prst="rect">
            <a:avLst/>
          </a:prstGeom>
          <a:noFill/>
        </p:spPr>
        <p:txBody>
          <a:bodyPr wrap="square" rtlCol="0">
            <a:spAutoFit/>
          </a:bodyPr>
          <a:lstStyle/>
          <a:p>
            <a:pPr algn="just"/>
            <a:r>
              <a:rPr lang="en-IN" sz="2000" dirty="0" smtClean="0"/>
              <a:t> </a:t>
            </a:r>
            <a:r>
              <a:rPr lang="en-IN" sz="2000" b="1" dirty="0" smtClean="0"/>
              <a:t>Step(4): </a:t>
            </a:r>
            <a:r>
              <a:rPr lang="en-IN" sz="2000" dirty="0" smtClean="0"/>
              <a:t>After clicking on footer you will get the following screen  </a:t>
            </a:r>
            <a:endParaRPr lang="en-IN" sz="2000" dirty="0"/>
          </a:p>
        </p:txBody>
      </p:sp>
      <p:sp>
        <p:nvSpPr>
          <p:cNvPr id="6" name="Rectangle 5"/>
          <p:cNvSpPr/>
          <p:nvPr/>
        </p:nvSpPr>
        <p:spPr>
          <a:xfrm>
            <a:off x="571472" y="5286388"/>
            <a:ext cx="8215370" cy="707886"/>
          </a:xfrm>
          <a:prstGeom prst="rect">
            <a:avLst/>
          </a:prstGeom>
        </p:spPr>
        <p:txBody>
          <a:bodyPr wrap="square">
            <a:spAutoFit/>
          </a:bodyPr>
          <a:lstStyle/>
          <a:p>
            <a:r>
              <a:rPr lang="en-IN" sz="2000" spc="-10" dirty="0" smtClean="0">
                <a:latin typeface="+mj-lt"/>
                <a:cs typeface="Verdana"/>
              </a:rPr>
              <a:t>By</a:t>
            </a:r>
            <a:r>
              <a:rPr lang="en-IN" sz="2000" spc="20" dirty="0" smtClean="0">
                <a:latin typeface="+mj-lt"/>
                <a:cs typeface="Times New Roman"/>
              </a:rPr>
              <a:t> </a:t>
            </a:r>
            <a:r>
              <a:rPr lang="en-IN" sz="2000" dirty="0" smtClean="0">
                <a:latin typeface="+mj-lt"/>
                <a:cs typeface="Verdana"/>
              </a:rPr>
              <a:t>d</a:t>
            </a:r>
            <a:r>
              <a:rPr lang="en-IN" sz="2000" spc="-20" dirty="0" smtClean="0">
                <a:latin typeface="+mj-lt"/>
                <a:cs typeface="Verdana"/>
              </a:rPr>
              <a:t>e</a:t>
            </a:r>
            <a:r>
              <a:rPr lang="en-IN" sz="2000" spc="-10" dirty="0" smtClean="0">
                <a:latin typeface="+mj-lt"/>
                <a:cs typeface="Verdana"/>
              </a:rPr>
              <a:t>fau</a:t>
            </a:r>
            <a:r>
              <a:rPr lang="en-IN" sz="2000" dirty="0" smtClean="0">
                <a:latin typeface="+mj-lt"/>
                <a:cs typeface="Verdana"/>
              </a:rPr>
              <a:t>l</a:t>
            </a:r>
            <a:r>
              <a:rPr lang="en-IN" sz="2000" spc="-5" dirty="0" smtClean="0">
                <a:latin typeface="+mj-lt"/>
                <a:cs typeface="Verdana"/>
              </a:rPr>
              <a:t>t,</a:t>
            </a:r>
            <a:r>
              <a:rPr lang="en-IN" sz="2000" spc="2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20" dirty="0" smtClean="0">
                <a:latin typeface="+mj-lt"/>
                <a:cs typeface="Times New Roman"/>
              </a:rPr>
              <a:t> </a:t>
            </a:r>
            <a:r>
              <a:rPr lang="en-IN" sz="2000" b="1" spc="-10" dirty="0" smtClean="0">
                <a:latin typeface="+mj-lt"/>
                <a:cs typeface="Verdana"/>
              </a:rPr>
              <a:t>M</a:t>
            </a:r>
            <a:r>
              <a:rPr lang="en-IN" sz="2000" b="1" dirty="0" smtClean="0">
                <a:latin typeface="+mj-lt"/>
                <a:cs typeface="Verdana"/>
              </a:rPr>
              <a:t>o</a:t>
            </a:r>
            <a:r>
              <a:rPr lang="en-IN" sz="2000" b="1" spc="-15" dirty="0" smtClean="0">
                <a:latin typeface="+mj-lt"/>
                <a:cs typeface="Verdana"/>
              </a:rPr>
              <a:t>d</a:t>
            </a:r>
            <a:r>
              <a:rPr lang="en-IN" sz="2000" b="1" spc="-5" dirty="0" smtClean="0">
                <a:latin typeface="+mj-lt"/>
                <a:cs typeface="Verdana"/>
              </a:rPr>
              <a:t>u</a:t>
            </a:r>
            <a:r>
              <a:rPr lang="en-IN" sz="2000" b="1" spc="-10" dirty="0" smtClean="0">
                <a:latin typeface="+mj-lt"/>
                <a:cs typeface="Verdana"/>
              </a:rPr>
              <a:t>le</a:t>
            </a:r>
            <a:r>
              <a:rPr lang="en-IN" sz="2000" b="1" spc="50" dirty="0" smtClean="0">
                <a:latin typeface="+mj-lt"/>
                <a:cs typeface="Times New Roman"/>
              </a:rPr>
              <a:t> </a:t>
            </a:r>
            <a:r>
              <a:rPr lang="en-IN" sz="2000" spc="-10" dirty="0" smtClean="0">
                <a:latin typeface="+mj-lt"/>
                <a:cs typeface="Verdana"/>
              </a:rPr>
              <a:t>tab</a:t>
            </a:r>
            <a:r>
              <a:rPr lang="en-IN" sz="2000" spc="25" dirty="0" smtClean="0">
                <a:latin typeface="+mj-lt"/>
                <a:cs typeface="Times New Roman"/>
              </a:rPr>
              <a:t> </a:t>
            </a:r>
            <a:r>
              <a:rPr lang="en-IN" sz="2000" dirty="0" smtClean="0">
                <a:latin typeface="+mj-lt"/>
                <a:cs typeface="Verdana"/>
              </a:rPr>
              <a:t>i</a:t>
            </a:r>
            <a:r>
              <a:rPr lang="en-IN" sz="2000" spc="-10" dirty="0" smtClean="0">
                <a:latin typeface="+mj-lt"/>
                <a:cs typeface="Verdana"/>
              </a:rPr>
              <a:t>s</a:t>
            </a:r>
            <a:r>
              <a:rPr lang="en-IN" sz="2000" spc="20" dirty="0" smtClean="0">
                <a:latin typeface="+mj-lt"/>
                <a:cs typeface="Times New Roman"/>
              </a:rPr>
              <a:t> </a:t>
            </a:r>
            <a:r>
              <a:rPr lang="en-IN" sz="2000" spc="-10" dirty="0" smtClean="0">
                <a:latin typeface="+mj-lt"/>
                <a:cs typeface="Verdana"/>
              </a:rPr>
              <a:t>d</a:t>
            </a:r>
            <a:r>
              <a:rPr lang="en-IN" sz="2000" dirty="0" smtClean="0">
                <a:latin typeface="+mj-lt"/>
                <a:cs typeface="Verdana"/>
              </a:rPr>
              <a:t>i</a:t>
            </a:r>
            <a:r>
              <a:rPr lang="en-IN" sz="2000" spc="-10" dirty="0" smtClean="0">
                <a:latin typeface="+mj-lt"/>
                <a:cs typeface="Verdana"/>
              </a:rPr>
              <a:t>s</a:t>
            </a:r>
            <a:r>
              <a:rPr lang="en-IN" sz="2000" spc="-25" dirty="0" smtClean="0">
                <a:latin typeface="+mj-lt"/>
                <a:cs typeface="Verdana"/>
              </a:rPr>
              <a:t>p</a:t>
            </a:r>
            <a:r>
              <a:rPr lang="en-IN" sz="2000" dirty="0" smtClean="0">
                <a:latin typeface="+mj-lt"/>
                <a:cs typeface="Verdana"/>
              </a:rPr>
              <a:t>l</a:t>
            </a:r>
            <a:r>
              <a:rPr lang="en-IN" sz="2000" spc="-10" dirty="0" smtClean="0">
                <a:latin typeface="+mj-lt"/>
                <a:cs typeface="Verdana"/>
              </a:rPr>
              <a:t>ay</a:t>
            </a:r>
            <a:r>
              <a:rPr lang="en-IN" sz="2000" spc="-20" dirty="0" smtClean="0">
                <a:latin typeface="+mj-lt"/>
                <a:cs typeface="Verdana"/>
              </a:rPr>
              <a:t>e</a:t>
            </a:r>
            <a:r>
              <a:rPr lang="en-IN" sz="2000" spc="-5" dirty="0" smtClean="0">
                <a:latin typeface="+mj-lt"/>
                <a:cs typeface="Verdana"/>
              </a:rPr>
              <a:t>d.</a:t>
            </a:r>
            <a:r>
              <a:rPr lang="en-IN" sz="2000" spc="35" dirty="0" smtClean="0">
                <a:latin typeface="+mj-lt"/>
                <a:cs typeface="Times New Roman"/>
              </a:rPr>
              <a:t> </a:t>
            </a:r>
            <a:r>
              <a:rPr lang="en-IN" sz="2000" spc="-15" dirty="0" smtClean="0">
                <a:latin typeface="+mj-lt"/>
                <a:cs typeface="Verdana"/>
              </a:rPr>
              <a:t>T</a:t>
            </a:r>
            <a:r>
              <a:rPr lang="en-IN" sz="2000" spc="-10" dirty="0" smtClean="0">
                <a:latin typeface="+mj-lt"/>
                <a:cs typeface="Verdana"/>
              </a:rPr>
              <a:t>he</a:t>
            </a:r>
            <a:r>
              <a:rPr lang="en-IN" sz="2000" spc="30" dirty="0" smtClean="0">
                <a:latin typeface="+mj-lt"/>
                <a:cs typeface="Times New Roman"/>
              </a:rPr>
              <a:t> </a:t>
            </a:r>
            <a:r>
              <a:rPr lang="en-IN" sz="2000" spc="-10" dirty="0" err="1" smtClean="0">
                <a:latin typeface="+mj-lt"/>
                <a:cs typeface="Verdana"/>
              </a:rPr>
              <a:t>ab</a:t>
            </a:r>
            <a:r>
              <a:rPr lang="en-IN" sz="2000" spc="25" dirty="0" smtClean="0">
                <a:latin typeface="+mj-lt"/>
                <a:cs typeface="Times New Roman"/>
              </a:rPr>
              <a:t> </a:t>
            </a:r>
            <a:r>
              <a:rPr lang="en-IN" sz="2000" spc="-10" dirty="0" smtClean="0">
                <a:latin typeface="+mj-lt"/>
                <a:cs typeface="Verdana"/>
              </a:rPr>
              <a:t>d</a:t>
            </a:r>
            <a:r>
              <a:rPr lang="en-IN" sz="2000" dirty="0" smtClean="0">
                <a:latin typeface="+mj-lt"/>
                <a:cs typeface="Verdana"/>
              </a:rPr>
              <a:t>i</a:t>
            </a:r>
            <a:r>
              <a:rPr lang="en-IN" sz="2000" spc="-10" dirty="0" smtClean="0">
                <a:latin typeface="+mj-lt"/>
                <a:cs typeface="Verdana"/>
              </a:rPr>
              <a:t>s</a:t>
            </a:r>
            <a:r>
              <a:rPr lang="en-IN" sz="2000" spc="-25" dirty="0" smtClean="0">
                <a:latin typeface="+mj-lt"/>
                <a:cs typeface="Verdana"/>
              </a:rPr>
              <a:t>p</a:t>
            </a:r>
            <a:r>
              <a:rPr lang="en-IN" sz="2000" dirty="0" smtClean="0">
                <a:latin typeface="+mj-lt"/>
                <a:cs typeface="Verdana"/>
              </a:rPr>
              <a:t>l</a:t>
            </a:r>
            <a:r>
              <a:rPr lang="en-IN" sz="2000" spc="-10" dirty="0" smtClean="0">
                <a:latin typeface="+mj-lt"/>
                <a:cs typeface="Verdana"/>
              </a:rPr>
              <a:t>ays</a:t>
            </a:r>
            <a:r>
              <a:rPr lang="en-IN" sz="2000" spc="2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30" dirty="0" smtClean="0">
                <a:latin typeface="+mj-lt"/>
                <a:cs typeface="Times New Roman"/>
              </a:rPr>
              <a:t> </a:t>
            </a:r>
            <a:r>
              <a:rPr lang="en-IN" sz="2000" spc="-5" dirty="0" smtClean="0">
                <a:latin typeface="+mj-lt"/>
                <a:cs typeface="Verdana"/>
              </a:rPr>
              <a:t>c</a:t>
            </a:r>
            <a:r>
              <a:rPr lang="en-IN" sz="2000" spc="-15" dirty="0" smtClean="0">
                <a:latin typeface="+mj-lt"/>
                <a:cs typeface="Verdana"/>
              </a:rPr>
              <a:t>o</a:t>
            </a:r>
            <a:r>
              <a:rPr lang="en-IN" sz="2000" spc="-10" dirty="0" smtClean="0">
                <a:latin typeface="+mj-lt"/>
                <a:cs typeface="Verdana"/>
              </a:rPr>
              <a:t>py</a:t>
            </a:r>
            <a:r>
              <a:rPr lang="en-IN" sz="2000" spc="-15" dirty="0" smtClean="0">
                <a:latin typeface="+mj-lt"/>
                <a:cs typeface="Verdana"/>
              </a:rPr>
              <a:t>r</a:t>
            </a:r>
            <a:r>
              <a:rPr lang="en-IN" sz="2000" dirty="0" smtClean="0">
                <a:latin typeface="+mj-lt"/>
                <a:cs typeface="Verdana"/>
              </a:rPr>
              <a:t>i</a:t>
            </a:r>
            <a:r>
              <a:rPr lang="en-IN" sz="2000" spc="-10" dirty="0" smtClean="0">
                <a:latin typeface="+mj-lt"/>
                <a:cs typeface="Verdana"/>
              </a:rPr>
              <a:t>g</a:t>
            </a:r>
            <a:r>
              <a:rPr lang="en-IN" sz="2000" spc="-5" dirty="0" smtClean="0">
                <a:latin typeface="+mj-lt"/>
                <a:cs typeface="Verdana"/>
              </a:rPr>
              <a:t>ht</a:t>
            </a:r>
            <a:r>
              <a:rPr lang="en-IN" sz="2000" spc="25" dirty="0" smtClean="0">
                <a:latin typeface="+mj-lt"/>
                <a:cs typeface="Times New Roman"/>
              </a:rPr>
              <a:t> </a:t>
            </a:r>
            <a:r>
              <a:rPr lang="en-IN" sz="2000" spc="-5" dirty="0" smtClean="0">
                <a:latin typeface="+mj-lt"/>
                <a:cs typeface="Verdana"/>
              </a:rPr>
              <a:t>inf</a:t>
            </a:r>
            <a:r>
              <a:rPr lang="en-IN" sz="2000" spc="-20" dirty="0" smtClean="0">
                <a:latin typeface="+mj-lt"/>
                <a:cs typeface="Verdana"/>
              </a:rPr>
              <a:t>o</a:t>
            </a:r>
            <a:r>
              <a:rPr lang="en-IN" sz="2000" spc="-10" dirty="0" smtClean="0">
                <a:latin typeface="+mj-lt"/>
                <a:cs typeface="Verdana"/>
              </a:rPr>
              <a:t>rmat</a:t>
            </a:r>
            <a:r>
              <a:rPr lang="en-IN" sz="2000" dirty="0" smtClean="0">
                <a:latin typeface="+mj-lt"/>
                <a:cs typeface="Verdana"/>
              </a:rPr>
              <a:t>i</a:t>
            </a:r>
            <a:r>
              <a:rPr lang="en-IN" sz="2000" spc="-15" dirty="0" smtClean="0">
                <a:latin typeface="+mj-lt"/>
                <a:cs typeface="Verdana"/>
              </a:rPr>
              <a:t>o</a:t>
            </a:r>
            <a:r>
              <a:rPr lang="en-IN" sz="2000" spc="-10" dirty="0" smtClean="0">
                <a:latin typeface="+mj-lt"/>
                <a:cs typeface="Verdana"/>
              </a:rPr>
              <a:t>n</a:t>
            </a:r>
            <a:r>
              <a:rPr lang="en-IN" sz="2000" spc="-5" dirty="0" smtClean="0">
                <a:latin typeface="+mj-lt"/>
                <a:cs typeface="Times New Roman"/>
              </a:rPr>
              <a:t> </a:t>
            </a:r>
            <a:r>
              <a:rPr lang="en-IN" sz="2000" spc="-15" dirty="0" smtClean="0">
                <a:latin typeface="+mj-lt"/>
                <a:cs typeface="Verdana"/>
              </a:rPr>
              <a:t>o</a:t>
            </a:r>
            <a:r>
              <a:rPr lang="en-IN" sz="2000" spc="-5" dirty="0" smtClean="0">
                <a:latin typeface="+mj-lt"/>
                <a:cs typeface="Verdana"/>
              </a:rPr>
              <a:t>f</a:t>
            </a:r>
            <a:r>
              <a:rPr lang="en-IN" sz="2000" spc="95" dirty="0" smtClean="0">
                <a:latin typeface="+mj-lt"/>
                <a:cs typeface="Times New Roman"/>
              </a:rPr>
              <a:t> </a:t>
            </a:r>
            <a:r>
              <a:rPr lang="en-IN" sz="2000" dirty="0" err="1" smtClean="0">
                <a:latin typeface="+mj-lt"/>
                <a:cs typeface="Verdana"/>
              </a:rPr>
              <a:t>J</a:t>
            </a:r>
            <a:r>
              <a:rPr lang="en-IN" sz="2000" spc="-15" dirty="0" err="1" smtClean="0">
                <a:latin typeface="+mj-lt"/>
                <a:cs typeface="Verdana"/>
              </a:rPr>
              <a:t>oo</a:t>
            </a:r>
            <a:r>
              <a:rPr lang="en-IN" sz="2000" spc="-10" dirty="0" err="1" smtClean="0">
                <a:latin typeface="+mj-lt"/>
                <a:cs typeface="Verdana"/>
              </a:rPr>
              <a:t>m</a:t>
            </a:r>
            <a:r>
              <a:rPr lang="en-IN" sz="2000" spc="5" dirty="0" err="1" smtClean="0">
                <a:latin typeface="+mj-lt"/>
                <a:cs typeface="Verdana"/>
              </a:rPr>
              <a:t>l</a:t>
            </a:r>
            <a:r>
              <a:rPr lang="en-IN" sz="2000" spc="-5" dirty="0" err="1" smtClean="0">
                <a:latin typeface="+mj-lt"/>
                <a:cs typeface="Verdana"/>
              </a:rPr>
              <a:t>a</a:t>
            </a:r>
            <a:r>
              <a:rPr lang="en-IN" sz="2000" spc="-5" dirty="0" smtClean="0">
                <a:latin typeface="+mj-lt"/>
                <a:cs typeface="Verdana"/>
              </a:rPr>
              <a:t>.</a:t>
            </a:r>
            <a:endParaRPr lang="en-IN" sz="2000"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Autofit/>
          </a:bodyPr>
          <a:lstStyle/>
          <a:p>
            <a:pPr marL="12700" algn="just">
              <a:lnSpc>
                <a:spcPct val="100000"/>
              </a:lnSpc>
              <a:buNone/>
            </a:pPr>
            <a:r>
              <a:rPr lang="en-IN" sz="2000" spc="-15" dirty="0" smtClean="0">
                <a:cs typeface="Verdana"/>
              </a:rPr>
              <a:t>G</a:t>
            </a:r>
            <a:r>
              <a:rPr lang="en-IN" sz="2000" dirty="0" smtClean="0">
                <a:cs typeface="Verdana"/>
              </a:rPr>
              <a:t>i</a:t>
            </a:r>
            <a:r>
              <a:rPr lang="en-IN" sz="2000" spc="-10" dirty="0" smtClean="0">
                <a:cs typeface="Verdana"/>
              </a:rPr>
              <a:t>v</a:t>
            </a:r>
            <a:r>
              <a:rPr lang="en-IN" sz="2000" spc="-20" dirty="0" smtClean="0">
                <a:cs typeface="Verdana"/>
              </a:rPr>
              <a:t>e</a:t>
            </a:r>
            <a:r>
              <a:rPr lang="en-IN" sz="2000" spc="-10" dirty="0" smtClean="0">
                <a:cs typeface="Verdana"/>
              </a:rPr>
              <a:t>n</a:t>
            </a:r>
            <a:r>
              <a:rPr lang="en-IN" sz="2000" spc="105" dirty="0" smtClean="0">
                <a:cs typeface="Times New Roman"/>
              </a:rPr>
              <a:t> </a:t>
            </a:r>
            <a:r>
              <a:rPr lang="en-IN" sz="2000" spc="-1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a:t>
            </a:r>
            <a:r>
              <a:rPr lang="en-IN" sz="2000" spc="-10" dirty="0" smtClean="0">
                <a:cs typeface="Verdana"/>
              </a:rPr>
              <a:t>w</a:t>
            </a:r>
            <a:r>
              <a:rPr lang="en-IN" sz="2000" spc="100"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i</a:t>
            </a:r>
            <a:r>
              <a:rPr lang="en-IN" sz="2000" spc="-5" dirty="0" smtClean="0">
                <a:cs typeface="Verdana"/>
              </a:rPr>
              <a:t>nf</a:t>
            </a:r>
            <a:r>
              <a:rPr lang="en-IN" sz="2000" spc="-20" dirty="0" smtClean="0">
                <a:cs typeface="Verdana"/>
              </a:rPr>
              <a:t>o</a:t>
            </a:r>
            <a:r>
              <a:rPr lang="en-IN" sz="2000" dirty="0" smtClean="0">
                <a:cs typeface="Verdana"/>
              </a:rPr>
              <a:t>r</a:t>
            </a:r>
            <a:r>
              <a:rPr lang="en-IN" sz="2000" spc="-10" dirty="0" smtClean="0">
                <a:cs typeface="Verdana"/>
              </a:rPr>
              <a:t>mat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10" dirty="0" smtClean="0">
                <a:cs typeface="Verdana"/>
              </a:rPr>
              <a:t>about</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f</a:t>
            </a:r>
            <a:r>
              <a:rPr lang="en-IN" sz="2000" spc="-5" dirty="0" smtClean="0">
                <a:cs typeface="Verdana"/>
              </a:rPr>
              <a:t>uncti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tab</a:t>
            </a:r>
            <a:r>
              <a:rPr lang="en-IN" sz="2000" spc="-10" dirty="0" smtClean="0">
                <a:cs typeface="Verdana"/>
              </a:rPr>
              <a:t>s</a:t>
            </a:r>
            <a:r>
              <a:rPr lang="en-IN" sz="2000"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pa</a:t>
            </a:r>
            <a:r>
              <a:rPr lang="en-IN" sz="2000" spc="-5" dirty="0" smtClean="0">
                <a:cs typeface="Verdana"/>
              </a:rPr>
              <a:t>ge.</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Ti</a:t>
            </a:r>
            <a:r>
              <a:rPr lang="en-IN" sz="2000" b="1" spc="-5" dirty="0" smtClean="0">
                <a:cs typeface="Verdana"/>
              </a:rPr>
              <a:t>tle:</a:t>
            </a:r>
            <a:r>
              <a:rPr lang="en-IN" sz="2000" b="1"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20" dirty="0" smtClean="0">
                <a:cs typeface="Verdana"/>
              </a:rPr>
              <a:t>e</a:t>
            </a:r>
            <a:r>
              <a:rPr lang="en-IN" sz="2000" spc="-5" dirty="0" smtClean="0">
                <a:cs typeface="Verdana"/>
              </a:rPr>
              <a:t>.</a:t>
            </a:r>
          </a:p>
          <a:p>
            <a:pPr marL="499745" indent="-227965" algn="just">
              <a:lnSpc>
                <a:spcPct val="100000"/>
              </a:lnSpc>
              <a:buNone/>
              <a:tabLst>
                <a:tab pos="500380" algn="l"/>
              </a:tabLst>
            </a:pPr>
            <a:endParaRPr lang="en-IN" sz="2000" dirty="0" smtClean="0">
              <a:cs typeface="Times New Roman"/>
            </a:endParaRPr>
          </a:p>
          <a:p>
            <a:pPr marL="12700" algn="just">
              <a:lnSpc>
                <a:spcPct val="100000"/>
              </a:lnSpc>
              <a:buNone/>
            </a:pPr>
            <a:r>
              <a:rPr lang="en-IN" sz="2000" spc="-10" dirty="0" smtClean="0">
                <a:cs typeface="Verdana"/>
              </a:rPr>
              <a:t>F</a:t>
            </a:r>
            <a:r>
              <a:rPr lang="en-IN" sz="2000" spc="-15" dirty="0" smtClean="0">
                <a:cs typeface="Verdana"/>
              </a:rPr>
              <a:t>o</a:t>
            </a:r>
            <a:r>
              <a:rPr lang="en-IN" sz="2000" spc="-5" dirty="0" smtClean="0">
                <a:cs typeface="Verdana"/>
              </a:rPr>
              <a:t>l</a:t>
            </a:r>
            <a:r>
              <a:rPr lang="en-IN" sz="2000" dirty="0" smtClean="0">
                <a:cs typeface="Verdana"/>
              </a:rPr>
              <a:t>l</a:t>
            </a:r>
            <a:r>
              <a:rPr lang="en-IN" sz="2000" spc="-15" dirty="0" smtClean="0">
                <a:cs typeface="Verdana"/>
              </a:rPr>
              <a:t>ow</a:t>
            </a:r>
            <a:r>
              <a:rPr lang="en-IN" sz="2000" dirty="0" smtClean="0">
                <a:cs typeface="Verdana"/>
              </a:rPr>
              <a:t>i</a:t>
            </a:r>
            <a:r>
              <a:rPr lang="en-IN" sz="2000" spc="-5" dirty="0" smtClean="0">
                <a:cs typeface="Verdana"/>
              </a:rPr>
              <a:t>n</a:t>
            </a:r>
            <a:r>
              <a:rPr lang="en-IN" sz="2000" spc="-10" dirty="0" smtClean="0">
                <a:cs typeface="Verdana"/>
              </a:rPr>
              <a:t>g</a:t>
            </a:r>
            <a:r>
              <a:rPr lang="en-IN" sz="2000" spc="100" dirty="0" smtClean="0">
                <a:cs typeface="Times New Roman"/>
              </a:rPr>
              <a:t> </a:t>
            </a:r>
            <a:r>
              <a:rPr lang="en-IN" sz="2000" spc="-20" dirty="0" smtClean="0">
                <a:cs typeface="Verdana"/>
              </a:rPr>
              <a:t>c</a:t>
            </a:r>
            <a:r>
              <a:rPr lang="en-IN" sz="2000" spc="-15" dirty="0" smtClean="0">
                <a:cs typeface="Verdana"/>
              </a:rPr>
              <a:t>o</a:t>
            </a:r>
            <a:r>
              <a:rPr lang="en-IN" sz="2000" spc="-5" dirty="0" smtClean="0">
                <a:cs typeface="Verdana"/>
              </a:rPr>
              <a:t>nt</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10" dirty="0" smtClean="0">
                <a:cs typeface="Verdana"/>
              </a:rPr>
              <a:t>pr</a:t>
            </a:r>
            <a:r>
              <a:rPr lang="en-IN" sz="2000" spc="-5" dirty="0" smtClean="0">
                <a:cs typeface="Verdana"/>
              </a:rPr>
              <a:t>e</a:t>
            </a:r>
            <a:r>
              <a:rPr lang="en-IN" sz="2000" spc="-10" dirty="0" smtClean="0">
                <a:cs typeface="Verdana"/>
              </a:rPr>
              <a:t>s</a:t>
            </a:r>
            <a:r>
              <a:rPr lang="en-IN" sz="2000" spc="-20" dirty="0" smtClean="0">
                <a:cs typeface="Verdana"/>
              </a:rPr>
              <a:t>e</a:t>
            </a:r>
            <a:r>
              <a:rPr lang="en-IN" sz="2000" spc="-5" dirty="0" smtClean="0">
                <a:cs typeface="Verdana"/>
              </a:rPr>
              <a:t>nt</a:t>
            </a:r>
            <a:r>
              <a:rPr lang="en-IN" sz="2000" spc="110" dirty="0" smtClean="0">
                <a:cs typeface="Times New Roman"/>
              </a:rPr>
              <a:t> </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20" dirty="0" smtClean="0">
                <a:cs typeface="Times New Roman"/>
              </a:rPr>
              <a:t> </a:t>
            </a:r>
            <a:r>
              <a:rPr lang="en-IN" sz="2000" spc="-10" dirty="0" smtClean="0">
                <a:cs typeface="Verdana"/>
              </a:rPr>
              <a:t>r</a:t>
            </a:r>
            <a:r>
              <a:rPr lang="en-IN" sz="2000" dirty="0" smtClean="0">
                <a:cs typeface="Verdana"/>
              </a:rPr>
              <a:t>i</a:t>
            </a:r>
            <a:r>
              <a:rPr lang="en-IN" sz="2000" spc="-10" dirty="0" smtClean="0">
                <a:cs typeface="Verdana"/>
              </a:rPr>
              <a:t>g</a:t>
            </a:r>
            <a:r>
              <a:rPr lang="en-IN" sz="2000" spc="-5" dirty="0" smtClean="0">
                <a:cs typeface="Verdana"/>
              </a:rPr>
              <a:t>ht</a:t>
            </a:r>
            <a:r>
              <a:rPr lang="en-IN" sz="2000" spc="100" dirty="0" smtClean="0">
                <a:cs typeface="Times New Roman"/>
              </a:rPr>
              <a:t> </a:t>
            </a:r>
            <a:r>
              <a:rPr lang="en-IN" sz="2000" spc="-20" dirty="0" smtClean="0">
                <a:cs typeface="Verdana"/>
              </a:rPr>
              <a:t>s</a:t>
            </a:r>
            <a:r>
              <a:rPr lang="en-IN" sz="2000" dirty="0" smtClean="0">
                <a:cs typeface="Verdana"/>
              </a:rPr>
              <a:t>i</a:t>
            </a:r>
            <a:r>
              <a:rPr lang="en-IN" sz="2000" spc="-10" dirty="0" smtClean="0">
                <a:cs typeface="Verdana"/>
              </a:rPr>
              <a:t>de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spc="-5" dirty="0" smtClean="0">
                <a:cs typeface="Verdana"/>
              </a:rPr>
              <a:t>tab.</a:t>
            </a:r>
            <a:endParaRPr lang="en-IN" sz="2000" dirty="0" smtClean="0">
              <a:cs typeface="Verdana"/>
            </a:endParaRPr>
          </a:p>
          <a:p>
            <a:pPr marL="499745" indent="-227965" algn="just">
              <a:lnSpc>
                <a:spcPct val="100000"/>
              </a:lnSpc>
              <a:buFont typeface="Symbol"/>
              <a:buChar char=""/>
              <a:tabLst>
                <a:tab pos="500380" algn="l"/>
              </a:tabLst>
            </a:pPr>
            <a:r>
              <a:rPr lang="en-IN" sz="2000" b="1" spc="-15" dirty="0" smtClean="0">
                <a:cs typeface="Verdana"/>
              </a:rPr>
              <a:t>Sho</a:t>
            </a:r>
            <a:r>
              <a:rPr lang="en-IN" sz="2000" b="1" spc="-10" dirty="0" smtClean="0">
                <a:cs typeface="Verdana"/>
              </a:rPr>
              <a:t>w</a:t>
            </a:r>
            <a:r>
              <a:rPr lang="en-IN" sz="2000" b="1" spc="90" dirty="0" smtClean="0">
                <a:cs typeface="Times New Roman"/>
              </a:rPr>
              <a:t> </a:t>
            </a:r>
            <a:r>
              <a:rPr lang="en-IN" sz="2000" b="1" spc="-10" dirty="0" smtClean="0">
                <a:cs typeface="Verdana"/>
              </a:rPr>
              <a:t>Ti</a:t>
            </a:r>
            <a:r>
              <a:rPr lang="en-IN" sz="2000" b="1" dirty="0" smtClean="0">
                <a:cs typeface="Verdana"/>
              </a:rPr>
              <a:t>t</a:t>
            </a:r>
            <a:r>
              <a:rPr lang="en-IN" sz="2000" b="1" spc="-10" dirty="0" smtClean="0">
                <a:cs typeface="Verdana"/>
              </a:rPr>
              <a:t>l</a:t>
            </a:r>
            <a:r>
              <a:rPr lang="en-IN" sz="2000" b="1" dirty="0" smtClean="0">
                <a:cs typeface="Verdana"/>
              </a:rPr>
              <a:t>e</a:t>
            </a:r>
            <a:r>
              <a:rPr lang="en-IN" sz="2000" b="1" spc="-5" dirty="0" smtClean="0">
                <a:cs typeface="Verdana"/>
              </a:rPr>
              <a:t>:</a:t>
            </a:r>
            <a:r>
              <a:rPr lang="en-IN" sz="2000" b="1"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2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f</a:t>
            </a:r>
            <a:r>
              <a:rPr lang="en-IN" sz="2000" spc="-10" dirty="0" smtClean="0">
                <a:cs typeface="Verdana"/>
              </a:rPr>
              <a:t>r</a:t>
            </a:r>
            <a:r>
              <a:rPr lang="en-IN" sz="2000" spc="-15" dirty="0" smtClean="0">
                <a:cs typeface="Verdana"/>
              </a:rPr>
              <a:t>o</a:t>
            </a:r>
            <a:r>
              <a:rPr lang="en-IN" sz="2000" spc="-5" dirty="0" smtClean="0">
                <a:cs typeface="Verdana"/>
              </a:rPr>
              <a:t>nt</a:t>
            </a:r>
            <a:r>
              <a:rPr lang="en-IN" sz="2000" spc="110" dirty="0" smtClean="0">
                <a:cs typeface="Times New Roman"/>
              </a:rPr>
              <a:t> </a:t>
            </a:r>
            <a:r>
              <a:rPr lang="en-IN" sz="2000" spc="-20" dirty="0" smtClean="0">
                <a:cs typeface="Verdana"/>
              </a:rPr>
              <a:t>e</a:t>
            </a:r>
            <a:r>
              <a:rPr lang="en-IN" sz="2000" spc="-5" dirty="0" smtClean="0">
                <a:cs typeface="Verdana"/>
              </a:rPr>
              <a:t>nd.</a:t>
            </a:r>
            <a:endParaRPr lang="en-IN" sz="2000" dirty="0" smtClean="0">
              <a:cs typeface="Verdana"/>
            </a:endParaRPr>
          </a:p>
          <a:p>
            <a:pPr marL="499745" indent="-227965" algn="just">
              <a:lnSpc>
                <a:spcPct val="100000"/>
              </a:lnSpc>
              <a:buFont typeface="Symbol"/>
              <a:buChar char=""/>
              <a:tabLst>
                <a:tab pos="500380" algn="l"/>
              </a:tabLst>
            </a:pPr>
            <a:r>
              <a:rPr lang="en-IN" sz="2000" b="1" spc="-10" dirty="0" smtClean="0">
                <a:cs typeface="Verdana"/>
              </a:rPr>
              <a:t>Pos</a:t>
            </a:r>
            <a:r>
              <a:rPr lang="en-IN" sz="2000" b="1" spc="-15" dirty="0" smtClean="0">
                <a:cs typeface="Verdana"/>
              </a:rPr>
              <a:t>i</a:t>
            </a:r>
            <a:r>
              <a:rPr lang="en-IN" sz="2000" b="1" dirty="0" smtClean="0">
                <a:cs typeface="Verdana"/>
              </a:rPr>
              <a:t>t</a:t>
            </a:r>
            <a:r>
              <a:rPr lang="en-IN" sz="2000" b="1" spc="-10" dirty="0" smtClean="0">
                <a:cs typeface="Verdana"/>
              </a:rPr>
              <a:t>io</a:t>
            </a:r>
            <a:r>
              <a:rPr lang="en-IN" sz="2000" b="1" dirty="0" smtClean="0">
                <a:cs typeface="Verdana"/>
              </a:rPr>
              <a:t>n</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0" dirty="0" smtClean="0">
                <a:cs typeface="Verdana"/>
              </a:rPr>
              <a:t>be</a:t>
            </a:r>
            <a:r>
              <a:rPr lang="en-IN" sz="2000" spc="10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Stat</a:t>
            </a:r>
            <a:r>
              <a:rPr lang="en-IN" sz="2000" b="1" dirty="0" smtClean="0">
                <a:cs typeface="Verdana"/>
              </a:rPr>
              <a:t>u</a:t>
            </a:r>
            <a:r>
              <a:rPr lang="en-IN" sz="2000" b="1" spc="-15" dirty="0" smtClean="0">
                <a:cs typeface="Verdana"/>
              </a:rPr>
              <a:t>s</a:t>
            </a:r>
            <a:r>
              <a:rPr lang="en-IN" sz="2000" b="1" spc="-5" dirty="0" smtClean="0">
                <a:cs typeface="Verdana"/>
              </a:rPr>
              <a:t>:</a:t>
            </a:r>
            <a:r>
              <a:rPr lang="en-IN" sz="2000" b="1" dirty="0" smtClean="0">
                <a:cs typeface="Times New Roman"/>
              </a:rPr>
              <a:t> </a:t>
            </a:r>
            <a:r>
              <a:rPr lang="en-IN" sz="2000" b="1" spc="-50"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7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7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65" dirty="0" smtClean="0">
                <a:cs typeface="Times New Roman"/>
              </a:rPr>
              <a:t> </a:t>
            </a:r>
            <a:r>
              <a:rPr lang="en-IN" sz="2000" spc="-5" dirty="0" smtClean="0">
                <a:cs typeface="Verdana"/>
              </a:rPr>
              <a:t>sta</a:t>
            </a:r>
            <a:r>
              <a:rPr lang="en-IN" sz="2000" dirty="0" smtClean="0">
                <a:cs typeface="Verdana"/>
              </a:rPr>
              <a:t>t</a:t>
            </a:r>
            <a:r>
              <a:rPr lang="en-IN" sz="2000" spc="-5" dirty="0" smtClean="0">
                <a:cs typeface="Verdana"/>
              </a:rPr>
              <a:t>u</a:t>
            </a:r>
            <a:r>
              <a:rPr lang="en-IN" sz="2000" spc="-10" dirty="0" smtClean="0">
                <a:cs typeface="Verdana"/>
              </a:rPr>
              <a:t>s</a:t>
            </a:r>
            <a:r>
              <a:rPr lang="en-IN" sz="2000" dirty="0" smtClean="0">
                <a:cs typeface="Times New Roman"/>
              </a:rPr>
              <a:t> </a:t>
            </a:r>
            <a:r>
              <a:rPr lang="en-IN" sz="2000" spc="-75" dirty="0" smtClean="0">
                <a:cs typeface="Times New Roman"/>
              </a:rPr>
              <a:t> </a:t>
            </a:r>
            <a:r>
              <a:rPr lang="en-IN" sz="2000" spc="-5" dirty="0" smtClean="0">
                <a:cs typeface="Verdana"/>
              </a:rPr>
              <a:t>of</a:t>
            </a:r>
            <a:r>
              <a:rPr lang="en-IN" sz="2000" dirty="0" smtClean="0">
                <a:cs typeface="Times New Roman"/>
              </a:rPr>
              <a:t> </a:t>
            </a:r>
            <a:r>
              <a:rPr lang="en-IN" sz="2000" spc="-7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dirty="0" smtClean="0">
                <a:cs typeface="Times New Roman"/>
              </a:rPr>
              <a:t> </a:t>
            </a:r>
            <a:r>
              <a:rPr lang="en-IN" sz="2000" spc="-75" dirty="0" smtClean="0">
                <a:cs typeface="Times New Roman"/>
              </a:rPr>
              <a:t> </a:t>
            </a:r>
            <a:r>
              <a:rPr lang="en-IN" sz="2000" dirty="0" smtClean="0">
                <a:cs typeface="Verdana"/>
              </a:rPr>
              <a:t>a</a:t>
            </a:r>
            <a:r>
              <a:rPr lang="en-IN" sz="2000" spc="-10" dirty="0" smtClean="0">
                <a:cs typeface="Verdana"/>
              </a:rPr>
              <a:t>r</a:t>
            </a:r>
            <a:r>
              <a:rPr lang="en-IN" sz="2000" spc="-5" dirty="0" smtClean="0">
                <a:cs typeface="Verdana"/>
              </a:rPr>
              <a:t>t</a:t>
            </a:r>
            <a:r>
              <a:rPr lang="en-IN" sz="2000" dirty="0" smtClean="0">
                <a:cs typeface="Verdana"/>
              </a:rPr>
              <a:t>i</a:t>
            </a:r>
            <a:r>
              <a:rPr lang="en-IN" sz="2000" spc="-10" dirty="0" smtClean="0">
                <a:cs typeface="Verdana"/>
              </a:rPr>
              <a:t>c</a:t>
            </a:r>
            <a:r>
              <a:rPr lang="en-IN" sz="2000" dirty="0" smtClean="0">
                <a:cs typeface="Verdana"/>
              </a:rPr>
              <a:t>l</a:t>
            </a:r>
            <a:r>
              <a:rPr lang="en-IN" sz="2000" spc="-10" dirty="0" smtClean="0">
                <a:cs typeface="Verdana"/>
              </a:rPr>
              <a:t>e</a:t>
            </a:r>
            <a:r>
              <a:rPr lang="en-IN" sz="2000" dirty="0" smtClean="0">
                <a:cs typeface="Times New Roman"/>
              </a:rPr>
              <a:t> </a:t>
            </a:r>
            <a:r>
              <a:rPr lang="en-IN" sz="2000" spc="-75" dirty="0" smtClean="0">
                <a:cs typeface="Times New Roman"/>
              </a:rPr>
              <a:t> </a:t>
            </a:r>
            <a:r>
              <a:rPr lang="en-IN" sz="2000" spc="-10" dirty="0" smtClean="0">
                <a:cs typeface="Verdana"/>
              </a:rPr>
              <a:t>su</a:t>
            </a:r>
            <a:r>
              <a:rPr lang="en-IN" sz="2000" dirty="0" smtClean="0">
                <a:cs typeface="Verdana"/>
              </a:rPr>
              <a:t>c</a:t>
            </a:r>
            <a:r>
              <a:rPr lang="en-IN" sz="2000" spc="-10" dirty="0" smtClean="0">
                <a:cs typeface="Verdana"/>
              </a:rPr>
              <a:t>h</a:t>
            </a:r>
            <a:r>
              <a:rPr lang="en-IN" sz="2000" dirty="0" smtClean="0">
                <a:cs typeface="Times New Roman"/>
              </a:rPr>
              <a:t> </a:t>
            </a:r>
            <a:r>
              <a:rPr lang="en-IN" sz="2000" spc="-65" dirty="0" smtClean="0">
                <a:cs typeface="Times New Roman"/>
              </a:rPr>
              <a:t> </a:t>
            </a:r>
            <a:r>
              <a:rPr lang="en-IN" sz="2000" spc="-10" dirty="0" smtClean="0">
                <a:cs typeface="Verdana"/>
              </a:rPr>
              <a:t>as</a:t>
            </a:r>
            <a:r>
              <a:rPr lang="en-IN" sz="2000" dirty="0" smtClean="0">
                <a:cs typeface="Times New Roman"/>
              </a:rPr>
              <a:t> </a:t>
            </a:r>
            <a:r>
              <a:rPr lang="en-IN" sz="2000" spc="-35" dirty="0" smtClean="0">
                <a:cs typeface="Times New Roman"/>
              </a:rPr>
              <a:t> </a:t>
            </a:r>
            <a:r>
              <a:rPr lang="en-IN" sz="2000" i="1" spc="-5" dirty="0" smtClean="0">
                <a:cs typeface="Verdana"/>
              </a:rPr>
              <a:t>Publish</a:t>
            </a:r>
            <a:r>
              <a:rPr lang="en-IN" sz="2000" i="1" spc="-15" dirty="0" smtClean="0">
                <a:cs typeface="Verdana"/>
              </a:rPr>
              <a:t>e</a:t>
            </a:r>
            <a:r>
              <a:rPr lang="en-IN" sz="2000" i="1" spc="-5" dirty="0" smtClean="0">
                <a:cs typeface="Verdana"/>
              </a:rPr>
              <a:t>d,</a:t>
            </a:r>
            <a:r>
              <a:rPr lang="en-IN" sz="2000" i="1" dirty="0" smtClean="0">
                <a:cs typeface="Times New Roman"/>
              </a:rPr>
              <a:t> </a:t>
            </a:r>
            <a:r>
              <a:rPr lang="en-IN" sz="2000" i="1" spc="-65" dirty="0" smtClean="0">
                <a:cs typeface="Times New Roman"/>
              </a:rPr>
              <a:t> </a:t>
            </a:r>
            <a:r>
              <a:rPr lang="en-IN" sz="2000" i="1" spc="-10" dirty="0" smtClean="0">
                <a:cs typeface="Verdana"/>
              </a:rPr>
              <a:t>U</a:t>
            </a:r>
            <a:r>
              <a:rPr lang="en-IN" sz="2000" i="1" spc="-5" dirty="0" smtClean="0">
                <a:cs typeface="Verdana"/>
              </a:rPr>
              <a:t>n</a:t>
            </a:r>
            <a:r>
              <a:rPr lang="en-IN" sz="2000" i="1" spc="-10" dirty="0" smtClean="0">
                <a:cs typeface="Verdana"/>
              </a:rPr>
              <a:t>p</a:t>
            </a:r>
            <a:r>
              <a:rPr lang="en-IN" sz="2000" i="1" spc="-5" dirty="0" smtClean="0">
                <a:cs typeface="Verdana"/>
              </a:rPr>
              <a:t>ublish</a:t>
            </a:r>
            <a:r>
              <a:rPr lang="en-IN" sz="2000" i="1" spc="-15" dirty="0" smtClean="0">
                <a:cs typeface="Verdana"/>
              </a:rPr>
              <a:t>e</a:t>
            </a:r>
            <a:r>
              <a:rPr lang="en-IN" sz="2000" i="1" spc="-10" dirty="0" smtClean="0">
                <a:cs typeface="Verdana"/>
              </a:rPr>
              <a:t>d</a:t>
            </a:r>
            <a:r>
              <a:rPr lang="en-IN" sz="2000" i="1" dirty="0" smtClean="0">
                <a:cs typeface="Times New Roman"/>
              </a:rPr>
              <a:t> </a:t>
            </a:r>
            <a:r>
              <a:rPr lang="en-IN" sz="2000" i="1" spc="-5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 </a:t>
            </a:r>
            <a:r>
              <a:rPr lang="en-IN" sz="2000" i="1" spc="-15" dirty="0" smtClean="0">
                <a:cs typeface="Verdana"/>
              </a:rPr>
              <a:t>Tr</a:t>
            </a:r>
            <a:r>
              <a:rPr lang="en-IN" sz="2000" i="1" spc="-10" dirty="0" smtClean="0">
                <a:cs typeface="Verdana"/>
              </a:rPr>
              <a:t>as</a:t>
            </a:r>
            <a:r>
              <a:rPr lang="en-IN" sz="2000" i="1" dirty="0" smtClean="0">
                <a:cs typeface="Verdana"/>
              </a:rPr>
              <a:t>h</a:t>
            </a:r>
            <a:r>
              <a:rPr lang="en-IN" sz="2000" i="1" spc="-20" dirty="0" smtClean="0">
                <a:cs typeface="Verdana"/>
              </a:rPr>
              <a:t>e</a:t>
            </a:r>
            <a:r>
              <a:rPr lang="en-IN" sz="2000" i="1" spc="-5" dirty="0" smtClean="0">
                <a:cs typeface="Verdana"/>
              </a:rPr>
              <a:t>d</a:t>
            </a:r>
            <a:r>
              <a:rPr lang="en-IN" sz="2000" spc="-5" dirty="0" smtClean="0">
                <a:cs typeface="Verdana"/>
              </a:rPr>
              <a:t>.</a:t>
            </a:r>
            <a:endParaRPr lang="en-IN" sz="2000" dirty="0" smtClean="0">
              <a:cs typeface="Verdana"/>
            </a:endParaRPr>
          </a:p>
          <a:p>
            <a:pPr marL="499745" indent="-227965" algn="just">
              <a:lnSpc>
                <a:spcPct val="100000"/>
              </a:lnSpc>
              <a:buFont typeface="Symbol"/>
              <a:buChar char=""/>
              <a:tabLst>
                <a:tab pos="500380" algn="l"/>
              </a:tabLst>
            </a:pPr>
            <a:r>
              <a:rPr lang="en-IN" sz="2000" b="1" spc="-15" dirty="0" smtClean="0">
                <a:cs typeface="Verdana"/>
              </a:rPr>
              <a:t>Star</a:t>
            </a:r>
            <a:r>
              <a:rPr lang="en-IN" sz="2000" b="1" spc="-5" dirty="0" smtClean="0">
                <a:cs typeface="Verdana"/>
              </a:rPr>
              <a:t>t</a:t>
            </a:r>
            <a:r>
              <a:rPr lang="en-IN" sz="2000" b="1" spc="100" dirty="0" smtClean="0">
                <a:cs typeface="Times New Roman"/>
              </a:rPr>
              <a:t> </a:t>
            </a:r>
            <a:r>
              <a:rPr lang="en-IN" sz="2000" b="1" spc="-10" dirty="0" smtClean="0">
                <a:cs typeface="Verdana"/>
              </a:rPr>
              <a:t>Pu</a:t>
            </a:r>
            <a:r>
              <a:rPr lang="en-IN" sz="2000" b="1" dirty="0" smtClean="0">
                <a:cs typeface="Verdana"/>
              </a:rPr>
              <a:t>b</a:t>
            </a:r>
            <a:r>
              <a:rPr lang="en-IN" sz="2000" b="1" spc="-10" dirty="0" smtClean="0">
                <a:cs typeface="Verdana"/>
              </a:rPr>
              <a:t>l</a:t>
            </a:r>
            <a:r>
              <a:rPr lang="en-IN" sz="2000" b="1" dirty="0" smtClean="0">
                <a:cs typeface="Verdana"/>
              </a:rPr>
              <a:t>i</a:t>
            </a:r>
            <a:r>
              <a:rPr lang="en-IN" sz="2000" b="1" spc="-15" dirty="0" smtClean="0">
                <a:cs typeface="Verdana"/>
              </a:rPr>
              <a:t>s</a:t>
            </a:r>
            <a:r>
              <a:rPr lang="en-IN" sz="2000" b="1" spc="-5" dirty="0" smtClean="0">
                <a:cs typeface="Verdana"/>
              </a:rPr>
              <a:t>h</a:t>
            </a:r>
            <a:r>
              <a:rPr lang="en-IN" sz="2000" b="1" spc="-15" dirty="0" smtClean="0">
                <a:cs typeface="Verdana"/>
              </a:rPr>
              <a:t>in</a:t>
            </a:r>
            <a:r>
              <a:rPr lang="en-IN" sz="2000" b="1" dirty="0" smtClean="0">
                <a:cs typeface="Verdana"/>
              </a:rPr>
              <a:t>g</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dirty="0" smtClean="0">
                <a:cs typeface="Verdana"/>
              </a:rPr>
              <a:t>t</a:t>
            </a:r>
            <a:r>
              <a:rPr lang="en-IN" sz="2000" spc="-10" dirty="0" smtClean="0">
                <a:cs typeface="Verdana"/>
              </a:rPr>
              <a:t>ar</a:t>
            </a:r>
            <a:r>
              <a:rPr lang="en-IN" sz="2000" spc="-5" dirty="0" smtClean="0">
                <a:cs typeface="Verdana"/>
              </a:rPr>
              <a:t>ts</a:t>
            </a:r>
            <a:r>
              <a:rPr lang="en-IN" sz="2000" spc="90" dirty="0" smtClean="0">
                <a:cs typeface="Times New Roman"/>
              </a:rPr>
              <a:t> </a:t>
            </a:r>
            <a:r>
              <a:rPr lang="en-IN" sz="2000" spc="-10" dirty="0" smtClean="0">
                <a:cs typeface="Verdana"/>
              </a:rPr>
              <a:t>p</a:t>
            </a:r>
            <a:r>
              <a:rPr lang="en-IN" sz="2000" spc="-5" dirty="0" smtClean="0">
                <a:cs typeface="Verdana"/>
              </a:rPr>
              <a:t>u</a:t>
            </a:r>
            <a:r>
              <a:rPr lang="en-IN" sz="2000" spc="-10" dirty="0" smtClean="0">
                <a:cs typeface="Verdana"/>
              </a:rPr>
              <a:t>b</a:t>
            </a:r>
            <a:r>
              <a:rPr lang="en-IN" sz="2000" dirty="0" smtClean="0">
                <a:cs typeface="Verdana"/>
              </a:rPr>
              <a:t>li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a</a:t>
            </a:r>
            <a:r>
              <a:rPr lang="en-IN" sz="2000" spc="-10" dirty="0" smtClean="0">
                <a:cs typeface="Verdana"/>
              </a:rPr>
              <a:t>s</a:t>
            </a:r>
            <a:r>
              <a:rPr lang="en-IN" sz="2000" spc="-2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me.</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Fi</a:t>
            </a:r>
            <a:r>
              <a:rPr lang="en-IN" sz="2000" b="1" spc="-5" dirty="0" smtClean="0">
                <a:cs typeface="Verdana"/>
              </a:rPr>
              <a:t>n</a:t>
            </a:r>
            <a:r>
              <a:rPr lang="en-IN" sz="2000" b="1" spc="-10" dirty="0" smtClean="0">
                <a:cs typeface="Verdana"/>
              </a:rPr>
              <a:t>ish</a:t>
            </a:r>
            <a:r>
              <a:rPr lang="en-IN" sz="2000" b="1" spc="90" dirty="0" smtClean="0">
                <a:cs typeface="Times New Roman"/>
              </a:rPr>
              <a:t> </a:t>
            </a:r>
            <a:r>
              <a:rPr lang="en-IN" sz="2000" b="1" spc="-10" dirty="0" smtClean="0">
                <a:cs typeface="Verdana"/>
              </a:rPr>
              <a:t>P</a:t>
            </a:r>
            <a:r>
              <a:rPr lang="en-IN" sz="2000" b="1" dirty="0" smtClean="0">
                <a:cs typeface="Verdana"/>
              </a:rPr>
              <a:t>u</a:t>
            </a:r>
            <a:r>
              <a:rPr lang="en-IN" sz="2000" b="1" spc="-15" dirty="0" smtClean="0">
                <a:cs typeface="Verdana"/>
              </a:rPr>
              <a:t>b</a:t>
            </a:r>
            <a:r>
              <a:rPr lang="en-IN" sz="2000" b="1" dirty="0" smtClean="0">
                <a:cs typeface="Verdana"/>
              </a:rPr>
              <a:t>l</a:t>
            </a:r>
            <a:r>
              <a:rPr lang="en-IN" sz="2000" b="1" spc="-10" dirty="0" smtClean="0">
                <a:cs typeface="Verdana"/>
              </a:rPr>
              <a:t>is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10" dirty="0" smtClean="0">
                <a:cs typeface="Verdana"/>
              </a:rPr>
              <a:t>f</a:t>
            </a:r>
            <a:r>
              <a:rPr lang="en-IN" sz="2000" dirty="0" smtClean="0">
                <a:cs typeface="Verdana"/>
              </a:rPr>
              <a:t>i</a:t>
            </a:r>
            <a:r>
              <a:rPr lang="en-IN" sz="2000" spc="-5" dirty="0" smtClean="0">
                <a:cs typeface="Verdana"/>
              </a:rPr>
              <a:t>n</a:t>
            </a:r>
            <a:r>
              <a:rPr lang="en-IN" sz="2000" dirty="0" smtClean="0">
                <a:cs typeface="Verdana"/>
              </a:rPr>
              <a:t>i</a:t>
            </a:r>
            <a:r>
              <a:rPr lang="en-IN" sz="2000" spc="-10" dirty="0" smtClean="0">
                <a:cs typeface="Verdana"/>
              </a:rPr>
              <a:t>sh</a:t>
            </a:r>
            <a:r>
              <a:rPr lang="en-IN" sz="2000" spc="-15"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spc="-5" dirty="0" smtClean="0">
                <a:cs typeface="Verdana"/>
              </a:rPr>
              <a:t>ubl</a:t>
            </a:r>
            <a:r>
              <a:rPr lang="en-IN" sz="2000" dirty="0" smtClean="0">
                <a:cs typeface="Verdana"/>
              </a:rPr>
              <a:t>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a:t>
            </a:r>
            <a:r>
              <a:rPr lang="en-IN" sz="2000" spc="-15" dirty="0" smtClean="0">
                <a:cs typeface="Verdana"/>
              </a:rPr>
              <a:t>s</a:t>
            </a:r>
            <a:r>
              <a:rPr lang="en-IN" sz="2000" spc="-1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a:t>
            </a:r>
            <a:r>
              <a:rPr lang="en-IN" sz="2000" spc="20" dirty="0" smtClean="0">
                <a:cs typeface="Verdana"/>
              </a:rPr>
              <a:t>e</a:t>
            </a:r>
            <a:r>
              <a:rPr lang="en-IN" sz="2000" spc="-5" dirty="0" smtClean="0">
                <a:cs typeface="Verdana"/>
              </a:rPr>
              <a:t>.</a:t>
            </a:r>
            <a:endParaRPr lang="en-IN" sz="2000" dirty="0" smtClean="0">
              <a:cs typeface="Verdana"/>
            </a:endParaRPr>
          </a:p>
          <a:p>
            <a:pPr algn="just">
              <a:buNone/>
            </a:pPr>
            <a:endParaRPr lang="en-IN"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 y="351692"/>
            <a:ext cx="9144000" cy="3648812"/>
          </a:xfrm>
          <a:prstGeom prst="rect">
            <a:avLst/>
          </a:prstGeom>
          <a:noFill/>
          <a:ln w="9525">
            <a:noFill/>
            <a:miter lim="800000"/>
            <a:headEnd/>
            <a:tailEnd/>
          </a:ln>
          <a:effectLst/>
        </p:spPr>
      </p:pic>
      <p:sp>
        <p:nvSpPr>
          <p:cNvPr id="6" name="TextBox 5"/>
          <p:cNvSpPr txBox="1"/>
          <p:nvPr/>
        </p:nvSpPr>
        <p:spPr>
          <a:xfrm>
            <a:off x="428596" y="4071942"/>
            <a:ext cx="8001056" cy="2566087"/>
          </a:xfrm>
          <a:prstGeom prst="rect">
            <a:avLst/>
          </a:prstGeom>
          <a:noFill/>
        </p:spPr>
        <p:txBody>
          <a:bodyPr wrap="square" rtlCol="0">
            <a:spAutoFit/>
          </a:bodyPr>
          <a:lstStyle/>
          <a:p>
            <a:pPr marL="499745" marR="33655" indent="-227965" algn="just">
              <a:lnSpc>
                <a:spcPct val="101400"/>
              </a:lnSpc>
              <a:buSzPct val="95238"/>
              <a:buFont typeface="Symbol"/>
              <a:buChar char=""/>
              <a:tabLst>
                <a:tab pos="500380" algn="l"/>
              </a:tabLst>
            </a:pPr>
            <a:r>
              <a:rPr lang="en-IN" sz="2000" b="1" spc="-5" dirty="0" smtClean="0">
                <a:cs typeface="Verdana"/>
              </a:rPr>
              <a:t>Mo</a:t>
            </a:r>
            <a:r>
              <a:rPr lang="en-IN" sz="2000" b="1" spc="5" dirty="0" smtClean="0">
                <a:cs typeface="Verdana"/>
              </a:rPr>
              <a:t>d</a:t>
            </a:r>
            <a:r>
              <a:rPr lang="en-IN" sz="2000" b="1" spc="-10" dirty="0" smtClean="0">
                <a:cs typeface="Verdana"/>
              </a:rPr>
              <a:t>u</a:t>
            </a:r>
            <a:r>
              <a:rPr lang="en-IN" sz="2000" b="1" dirty="0" smtClean="0">
                <a:cs typeface="Verdana"/>
              </a:rPr>
              <a:t>le</a:t>
            </a:r>
            <a:r>
              <a:rPr lang="en-IN" sz="2000" b="1" spc="110" dirty="0" smtClean="0">
                <a:cs typeface="Times New Roman"/>
              </a:rPr>
              <a:t> </a:t>
            </a:r>
            <a:r>
              <a:rPr lang="en-IN" sz="2000" b="1" spc="-5" dirty="0" smtClean="0">
                <a:cs typeface="Verdana"/>
              </a:rPr>
              <a:t>Ass</a:t>
            </a:r>
            <a:r>
              <a:rPr lang="en-IN" sz="2000" b="1" spc="-15" dirty="0" smtClean="0">
                <a:cs typeface="Verdana"/>
              </a:rPr>
              <a:t>i</a:t>
            </a:r>
            <a:r>
              <a:rPr lang="en-IN" sz="2000" b="1" spc="5" dirty="0" smtClean="0">
                <a:cs typeface="Verdana"/>
              </a:rPr>
              <a:t>g</a:t>
            </a:r>
            <a:r>
              <a:rPr lang="en-IN" sz="2000" b="1" spc="-10" dirty="0" smtClean="0">
                <a:cs typeface="Verdana"/>
              </a:rPr>
              <a:t>n</a:t>
            </a:r>
            <a:r>
              <a:rPr lang="en-IN" sz="2000" b="1" spc="-5" dirty="0" smtClean="0">
                <a:cs typeface="Verdana"/>
              </a:rPr>
              <a:t>m</a:t>
            </a:r>
            <a:r>
              <a:rPr lang="en-IN" sz="2000" b="1" spc="-10" dirty="0" smtClean="0">
                <a:cs typeface="Verdana"/>
              </a:rPr>
              <a:t>e</a:t>
            </a:r>
            <a:r>
              <a:rPr lang="en-IN" sz="2000" b="1" dirty="0" smtClean="0">
                <a:cs typeface="Verdana"/>
              </a:rPr>
              <a:t>nt:</a:t>
            </a:r>
            <a:r>
              <a:rPr lang="en-IN" sz="2000" b="1" spc="114" dirty="0" smtClean="0">
                <a:cs typeface="Times New Roman"/>
              </a:rPr>
              <a:t> </a:t>
            </a:r>
            <a:r>
              <a:rPr lang="en-IN" sz="2000" dirty="0" smtClean="0">
                <a:cs typeface="Verdana"/>
              </a:rPr>
              <a:t>S</a:t>
            </a:r>
            <a:r>
              <a:rPr lang="en-IN" sz="2000" spc="-10" dirty="0" smtClean="0">
                <a:cs typeface="Verdana"/>
              </a:rPr>
              <a:t>e</a:t>
            </a:r>
            <a:r>
              <a:rPr lang="en-IN" sz="2000" spc="-5" dirty="0" smtClean="0">
                <a:cs typeface="Verdana"/>
              </a:rPr>
              <a:t>le</a:t>
            </a:r>
            <a:r>
              <a:rPr lang="en-IN" sz="2000" dirty="0" smtClean="0">
                <a:cs typeface="Verdana"/>
              </a:rPr>
              <a:t>ct</a:t>
            </a:r>
            <a:r>
              <a:rPr lang="en-IN" sz="2000" dirty="0" smtClean="0">
                <a:cs typeface="Times New Roman"/>
              </a:rPr>
              <a:t> </a:t>
            </a:r>
            <a:r>
              <a:rPr lang="en-IN" sz="2000" spc="-130" dirty="0" smtClean="0">
                <a:cs typeface="Times New Roman"/>
              </a:rPr>
              <a:t> </a:t>
            </a:r>
            <a:r>
              <a:rPr lang="en-IN" sz="2000" spc="-10" dirty="0" smtClean="0">
                <a:cs typeface="Verdana"/>
              </a:rPr>
              <a:t>t</a:t>
            </a:r>
            <a:r>
              <a:rPr lang="en-IN" sz="2000" dirty="0" smtClean="0">
                <a:cs typeface="Verdana"/>
              </a:rPr>
              <a:t>he</a:t>
            </a:r>
            <a:r>
              <a:rPr lang="en-IN" sz="2000" spc="125" dirty="0" smtClean="0">
                <a:cs typeface="Times New Roman"/>
              </a:rPr>
              <a:t> </a:t>
            </a:r>
            <a:r>
              <a:rPr lang="en-IN" sz="2000" spc="-10" dirty="0" smtClean="0">
                <a:cs typeface="Verdana"/>
              </a:rPr>
              <a:t>op</a:t>
            </a:r>
            <a:r>
              <a:rPr lang="en-IN" sz="2000" dirty="0" smtClean="0">
                <a:cs typeface="Verdana"/>
              </a:rPr>
              <a:t>t</a:t>
            </a:r>
            <a:r>
              <a:rPr lang="en-IN" sz="2000" spc="-5" dirty="0" smtClean="0">
                <a:cs typeface="Verdana"/>
              </a:rPr>
              <a:t>io</a:t>
            </a:r>
            <a:r>
              <a:rPr lang="en-IN" sz="2000" dirty="0" smtClean="0">
                <a:cs typeface="Verdana"/>
              </a:rPr>
              <a:t>n</a:t>
            </a:r>
            <a:r>
              <a:rPr lang="en-IN" sz="2000" spc="120" dirty="0" smtClean="0">
                <a:cs typeface="Times New Roman"/>
              </a:rPr>
              <a:t> </a:t>
            </a:r>
            <a:r>
              <a:rPr lang="en-IN" sz="2000" dirty="0" smtClean="0">
                <a:cs typeface="Verdana"/>
              </a:rPr>
              <a:t>to</a:t>
            </a:r>
            <a:r>
              <a:rPr lang="en-IN" sz="2000" spc="125" dirty="0" smtClean="0">
                <a:cs typeface="Times New Roman"/>
              </a:rPr>
              <a:t> </a:t>
            </a:r>
            <a:r>
              <a:rPr lang="en-IN" sz="2000" dirty="0" smtClean="0">
                <a:cs typeface="Verdana"/>
              </a:rPr>
              <a:t>v</a:t>
            </a:r>
            <a:r>
              <a:rPr lang="en-IN" sz="2000" spc="-20" dirty="0" smtClean="0">
                <a:cs typeface="Verdana"/>
              </a:rPr>
              <a:t>i</a:t>
            </a:r>
            <a:r>
              <a:rPr lang="en-IN" sz="2000" spc="-5" dirty="0" smtClean="0">
                <a:cs typeface="Verdana"/>
              </a:rPr>
              <a:t>e</a:t>
            </a:r>
            <a:r>
              <a:rPr lang="en-IN" sz="2000" dirty="0" smtClean="0">
                <a:cs typeface="Verdana"/>
              </a:rPr>
              <a:t>w</a:t>
            </a:r>
            <a:r>
              <a:rPr lang="en-IN" sz="2000" dirty="0" smtClean="0">
                <a:cs typeface="Times New Roman"/>
              </a:rPr>
              <a:t> </a:t>
            </a:r>
            <a:r>
              <a:rPr lang="en-IN" sz="2000" spc="-135" dirty="0" smtClean="0">
                <a:cs typeface="Times New Roman"/>
              </a:rPr>
              <a:t> </a:t>
            </a:r>
            <a:r>
              <a:rPr lang="en-IN" sz="2000" dirty="0" smtClean="0">
                <a:cs typeface="Verdana"/>
              </a:rPr>
              <a:t>the</a:t>
            </a:r>
            <a:r>
              <a:rPr lang="en-IN" sz="2000" spc="125" dirty="0" smtClean="0">
                <a:cs typeface="Times New Roman"/>
              </a:rPr>
              <a:t> </a:t>
            </a:r>
            <a:r>
              <a:rPr lang="en-IN" sz="2000" spc="-15" dirty="0" smtClean="0">
                <a:cs typeface="Verdana"/>
              </a:rPr>
              <a:t>i</a:t>
            </a:r>
            <a:r>
              <a:rPr lang="en-IN" sz="2000" dirty="0" smtClean="0">
                <a:cs typeface="Verdana"/>
              </a:rPr>
              <a:t>t</a:t>
            </a:r>
            <a:r>
              <a:rPr lang="en-IN" sz="2000" spc="-20" dirty="0" smtClean="0">
                <a:cs typeface="Verdana"/>
              </a:rPr>
              <a:t>e</a:t>
            </a:r>
            <a:r>
              <a:rPr lang="en-IN" sz="2000" dirty="0" smtClean="0">
                <a:cs typeface="Verdana"/>
              </a:rPr>
              <a:t>m</a:t>
            </a:r>
            <a:r>
              <a:rPr lang="en-IN" sz="2000" dirty="0" smtClean="0">
                <a:cs typeface="Times New Roman"/>
              </a:rPr>
              <a:t> </a:t>
            </a:r>
            <a:r>
              <a:rPr lang="en-IN" sz="2000" spc="-130" dirty="0" smtClean="0">
                <a:cs typeface="Times New Roman"/>
              </a:rPr>
              <a:t> </a:t>
            </a:r>
            <a:r>
              <a:rPr lang="en-IN" sz="2000" spc="-15" dirty="0" smtClean="0">
                <a:cs typeface="Verdana"/>
              </a:rPr>
              <a:t>f</a:t>
            </a:r>
            <a:r>
              <a:rPr lang="en-IN" sz="2000" dirty="0" smtClean="0">
                <a:cs typeface="Verdana"/>
              </a:rPr>
              <a:t>r</a:t>
            </a:r>
            <a:r>
              <a:rPr lang="en-IN" sz="2000" spc="-10" dirty="0" smtClean="0">
                <a:cs typeface="Verdana"/>
              </a:rPr>
              <a:t>o</a:t>
            </a:r>
            <a:r>
              <a:rPr lang="en-IN" sz="2000" dirty="0" smtClean="0">
                <a:cs typeface="Verdana"/>
              </a:rPr>
              <a:t>m</a:t>
            </a:r>
            <a:r>
              <a:rPr lang="en-IN" sz="2000" spc="120" dirty="0" smtClean="0">
                <a:cs typeface="Times New Roman"/>
              </a:rPr>
              <a:t> </a:t>
            </a:r>
            <a:r>
              <a:rPr lang="en-IN" sz="2000" spc="-10" dirty="0" smtClean="0">
                <a:cs typeface="Verdana"/>
              </a:rPr>
              <a:t>t</a:t>
            </a:r>
            <a:r>
              <a:rPr lang="en-IN" sz="2000" dirty="0" smtClean="0">
                <a:cs typeface="Verdana"/>
              </a:rPr>
              <a:t>he</a:t>
            </a:r>
            <a:r>
              <a:rPr lang="en-IN" sz="2000" spc="125" dirty="0" smtClean="0">
                <a:cs typeface="Times New Roman"/>
              </a:rPr>
              <a:t> </a:t>
            </a:r>
            <a:r>
              <a:rPr lang="en-IN" sz="2000" dirty="0" smtClean="0">
                <a:cs typeface="Verdana"/>
              </a:rPr>
              <a:t>d</a:t>
            </a:r>
            <a:r>
              <a:rPr lang="en-IN" sz="2000" spc="5" dirty="0" smtClean="0">
                <a:cs typeface="Verdana"/>
              </a:rPr>
              <a:t>r</a:t>
            </a:r>
            <a:r>
              <a:rPr lang="en-IN" sz="2000" spc="-20" dirty="0" smtClean="0">
                <a:cs typeface="Verdana"/>
              </a:rPr>
              <a:t>o</a:t>
            </a:r>
            <a:r>
              <a:rPr lang="en-IN" sz="2000" dirty="0" smtClean="0">
                <a:cs typeface="Verdana"/>
              </a:rPr>
              <a:t>pd</a:t>
            </a:r>
            <a:r>
              <a:rPr lang="en-IN" sz="2000" spc="-20" dirty="0" smtClean="0">
                <a:cs typeface="Verdana"/>
              </a:rPr>
              <a:t>o</a:t>
            </a:r>
            <a:r>
              <a:rPr lang="en-IN" sz="2000" spc="-15" dirty="0" smtClean="0">
                <a:cs typeface="Verdana"/>
              </a:rPr>
              <a:t>w</a:t>
            </a:r>
            <a:r>
              <a:rPr lang="en-IN" sz="2000" dirty="0" smtClean="0">
                <a:cs typeface="Verdana"/>
              </a:rPr>
              <a:t>n</a:t>
            </a:r>
            <a:r>
              <a:rPr lang="en-IN" sz="2000" dirty="0" smtClean="0">
                <a:cs typeface="Times New Roman"/>
              </a:rPr>
              <a:t> </a:t>
            </a:r>
            <a:r>
              <a:rPr lang="en-IN" sz="2000" spc="-5" dirty="0" smtClean="0">
                <a:cs typeface="Verdana"/>
              </a:rPr>
              <a:t>li</a:t>
            </a:r>
            <a:r>
              <a:rPr lang="en-IN" sz="2000" dirty="0" smtClean="0">
                <a:cs typeface="Verdana"/>
              </a:rPr>
              <a:t>st</a:t>
            </a:r>
            <a:r>
              <a:rPr lang="en-IN" sz="2000" spc="100" dirty="0" smtClean="0">
                <a:cs typeface="Times New Roman"/>
              </a:rPr>
              <a:t> </a:t>
            </a:r>
            <a:r>
              <a:rPr lang="en-IN" sz="2000" spc="-15" dirty="0" smtClean="0">
                <a:cs typeface="Verdana"/>
              </a:rPr>
              <a:t>s</a:t>
            </a:r>
            <a:r>
              <a:rPr lang="en-IN" sz="2000" dirty="0" smtClean="0">
                <a:cs typeface="Verdana"/>
              </a:rPr>
              <a:t>u</a:t>
            </a:r>
            <a:r>
              <a:rPr lang="en-IN" sz="2000" spc="-15" dirty="0" smtClean="0">
                <a:cs typeface="Verdana"/>
              </a:rPr>
              <a:t>c</a:t>
            </a:r>
            <a:r>
              <a:rPr lang="en-IN" sz="2000" dirty="0" smtClean="0">
                <a:cs typeface="Verdana"/>
              </a:rPr>
              <a:t>h</a:t>
            </a:r>
            <a:r>
              <a:rPr lang="en-IN" sz="2000" spc="100" dirty="0" smtClean="0">
                <a:cs typeface="Times New Roman"/>
              </a:rPr>
              <a:t> </a:t>
            </a:r>
            <a:r>
              <a:rPr lang="en-IN" sz="2000" spc="-15" dirty="0" smtClean="0">
                <a:cs typeface="Verdana"/>
              </a:rPr>
              <a:t>a</a:t>
            </a:r>
            <a:r>
              <a:rPr lang="en-IN" sz="2000" dirty="0" smtClean="0">
                <a:cs typeface="Verdana"/>
              </a:rPr>
              <a:t>s</a:t>
            </a:r>
            <a:r>
              <a:rPr lang="en-IN" sz="2000" spc="100" dirty="0" smtClean="0">
                <a:cs typeface="Times New Roman"/>
              </a:rPr>
              <a:t> </a:t>
            </a:r>
            <a:r>
              <a:rPr lang="en-IN" sz="2000" spc="-5" dirty="0" smtClean="0">
                <a:cs typeface="Verdana"/>
              </a:rPr>
              <a:t>o</a:t>
            </a:r>
            <a:r>
              <a:rPr lang="en-IN" sz="2000" i="1" dirty="0" smtClean="0">
                <a:cs typeface="Verdana"/>
              </a:rPr>
              <a:t>n</a:t>
            </a:r>
            <a:r>
              <a:rPr lang="en-IN" sz="2000" i="1" spc="85" dirty="0" smtClean="0">
                <a:cs typeface="Times New Roman"/>
              </a:rPr>
              <a:t> </a:t>
            </a:r>
            <a:r>
              <a:rPr lang="en-IN" sz="2000" i="1" dirty="0" smtClean="0">
                <a:cs typeface="Verdana"/>
              </a:rPr>
              <a:t>a</a:t>
            </a:r>
            <a:r>
              <a:rPr lang="en-IN" sz="2000" i="1" spc="-5" dirty="0" smtClean="0">
                <a:cs typeface="Verdana"/>
              </a:rPr>
              <a:t>l</a:t>
            </a:r>
            <a:r>
              <a:rPr lang="en-IN" sz="2000" i="1" dirty="0" smtClean="0">
                <a:cs typeface="Verdana"/>
              </a:rPr>
              <a:t>l</a:t>
            </a:r>
            <a:r>
              <a:rPr lang="en-IN" sz="2000" i="1" spc="95" dirty="0" smtClean="0">
                <a:cs typeface="Times New Roman"/>
              </a:rPr>
              <a:t> </a:t>
            </a:r>
            <a:r>
              <a:rPr lang="en-IN" sz="2000" i="1" dirty="0" smtClean="0">
                <a:cs typeface="Verdana"/>
              </a:rPr>
              <a:t>p</a:t>
            </a:r>
            <a:r>
              <a:rPr lang="en-IN" sz="2000" i="1" spc="-15" dirty="0" smtClean="0">
                <a:cs typeface="Verdana"/>
              </a:rPr>
              <a:t>a</a:t>
            </a:r>
            <a:r>
              <a:rPr lang="en-IN" sz="2000" i="1" dirty="0" smtClean="0">
                <a:cs typeface="Verdana"/>
              </a:rPr>
              <a:t>g</a:t>
            </a:r>
            <a:r>
              <a:rPr lang="en-IN" sz="2000" i="1" spc="-20" dirty="0" smtClean="0">
                <a:cs typeface="Verdana"/>
              </a:rPr>
              <a:t>e</a:t>
            </a:r>
            <a:r>
              <a:rPr lang="en-IN" sz="2000" i="1" dirty="0" smtClean="0">
                <a:cs typeface="Verdana"/>
              </a:rPr>
              <a:t>s,</a:t>
            </a:r>
            <a:r>
              <a:rPr lang="en-IN" sz="2000" i="1" spc="95" dirty="0" smtClean="0">
                <a:cs typeface="Times New Roman"/>
              </a:rPr>
              <a:t> </a:t>
            </a:r>
            <a:r>
              <a:rPr lang="en-IN" sz="2000" i="1" dirty="0" smtClean="0">
                <a:cs typeface="Verdana"/>
              </a:rPr>
              <a:t>no</a:t>
            </a:r>
            <a:r>
              <a:rPr lang="en-IN" sz="2000" i="1" spc="90" dirty="0" smtClean="0">
                <a:cs typeface="Times New Roman"/>
              </a:rPr>
              <a:t> </a:t>
            </a:r>
            <a:r>
              <a:rPr lang="en-IN" sz="2000" i="1" spc="-10" dirty="0" smtClean="0">
                <a:cs typeface="Verdana"/>
              </a:rPr>
              <a:t>p</a:t>
            </a:r>
            <a:r>
              <a:rPr lang="en-IN" sz="2000" i="1" spc="-15" dirty="0" smtClean="0">
                <a:cs typeface="Verdana"/>
              </a:rPr>
              <a:t>a</a:t>
            </a:r>
            <a:r>
              <a:rPr lang="en-IN" sz="2000" i="1" dirty="0" smtClean="0">
                <a:cs typeface="Verdana"/>
              </a:rPr>
              <a:t>g</a:t>
            </a:r>
            <a:r>
              <a:rPr lang="en-IN" sz="2000" i="1" spc="-5" dirty="0" smtClean="0">
                <a:cs typeface="Verdana"/>
              </a:rPr>
              <a:t>e</a:t>
            </a:r>
            <a:r>
              <a:rPr lang="en-IN" sz="2000" i="1" dirty="0" smtClean="0">
                <a:cs typeface="Verdana"/>
              </a:rPr>
              <a:t>s,</a:t>
            </a:r>
            <a:r>
              <a:rPr lang="en-IN" sz="2000" i="1" spc="100" dirty="0" smtClean="0">
                <a:cs typeface="Times New Roman"/>
              </a:rPr>
              <a:t> </a:t>
            </a:r>
            <a:r>
              <a:rPr lang="en-IN" sz="2000" i="1" spc="-5" dirty="0" smtClean="0">
                <a:cs typeface="Verdana"/>
              </a:rPr>
              <a:t>o</a:t>
            </a:r>
            <a:r>
              <a:rPr lang="en-IN" sz="2000" i="1" dirty="0" smtClean="0">
                <a:cs typeface="Verdana"/>
              </a:rPr>
              <a:t>n</a:t>
            </a:r>
            <a:r>
              <a:rPr lang="en-IN" sz="2000" i="1" spc="-15" dirty="0" smtClean="0">
                <a:cs typeface="Verdana"/>
              </a:rPr>
              <a:t>l</a:t>
            </a:r>
            <a:r>
              <a:rPr lang="en-IN" sz="2000" i="1" dirty="0" smtClean="0">
                <a:cs typeface="Verdana"/>
              </a:rPr>
              <a:t>y</a:t>
            </a:r>
            <a:r>
              <a:rPr lang="en-IN" sz="2000" i="1" spc="95" dirty="0" smtClean="0">
                <a:cs typeface="Times New Roman"/>
              </a:rPr>
              <a:t> </a:t>
            </a:r>
            <a:r>
              <a:rPr lang="en-IN" sz="2000" i="1" spc="-10" dirty="0" smtClean="0">
                <a:cs typeface="Verdana"/>
              </a:rPr>
              <a:t>o</a:t>
            </a:r>
            <a:r>
              <a:rPr lang="en-IN" sz="2000" i="1" dirty="0" smtClean="0">
                <a:cs typeface="Verdana"/>
              </a:rPr>
              <a:t>n</a:t>
            </a:r>
            <a:r>
              <a:rPr lang="en-IN" sz="2000" i="1" spc="85" dirty="0" smtClean="0">
                <a:cs typeface="Times New Roman"/>
              </a:rPr>
              <a:t> </a:t>
            </a:r>
            <a:r>
              <a:rPr lang="en-IN" sz="2000" i="1" dirty="0" smtClean="0">
                <a:cs typeface="Verdana"/>
              </a:rPr>
              <a:t>t</a:t>
            </a:r>
            <a:r>
              <a:rPr lang="en-IN" sz="2000" i="1" spc="-10" dirty="0" smtClean="0">
                <a:cs typeface="Verdana"/>
              </a:rPr>
              <a:t>h</a:t>
            </a:r>
            <a:r>
              <a:rPr lang="en-IN" sz="2000" i="1" dirty="0" smtClean="0">
                <a:cs typeface="Verdana"/>
              </a:rPr>
              <a:t>e</a:t>
            </a:r>
            <a:r>
              <a:rPr lang="en-IN" sz="2000" i="1" spc="90" dirty="0" smtClean="0">
                <a:cs typeface="Times New Roman"/>
              </a:rPr>
              <a:t> </a:t>
            </a:r>
            <a:r>
              <a:rPr lang="en-IN" sz="2000" i="1" dirty="0" smtClean="0">
                <a:cs typeface="Verdana"/>
              </a:rPr>
              <a:t>pag</a:t>
            </a:r>
            <a:r>
              <a:rPr lang="en-IN" sz="2000" i="1" spc="-20" dirty="0" smtClean="0">
                <a:cs typeface="Verdana"/>
              </a:rPr>
              <a:t>e</a:t>
            </a:r>
            <a:r>
              <a:rPr lang="en-IN" sz="2000" i="1" dirty="0" smtClean="0">
                <a:cs typeface="Verdana"/>
              </a:rPr>
              <a:t>s</a:t>
            </a:r>
            <a:r>
              <a:rPr lang="en-IN" sz="2000" i="1" spc="95" dirty="0" smtClean="0">
                <a:cs typeface="Times New Roman"/>
              </a:rPr>
              <a:t> </a:t>
            </a:r>
            <a:r>
              <a:rPr lang="en-IN" sz="2000" i="1" dirty="0" smtClean="0">
                <a:cs typeface="Verdana"/>
              </a:rPr>
              <a:t>s</a:t>
            </a:r>
            <a:r>
              <a:rPr lang="en-IN" sz="2000" i="1" spc="-5" dirty="0" smtClean="0">
                <a:cs typeface="Verdana"/>
              </a:rPr>
              <a:t>el</a:t>
            </a:r>
            <a:r>
              <a:rPr lang="en-IN" sz="2000" i="1" spc="-10" dirty="0" smtClean="0">
                <a:cs typeface="Verdana"/>
              </a:rPr>
              <a:t>e</a:t>
            </a:r>
            <a:r>
              <a:rPr lang="en-IN" sz="2000" i="1" spc="-15" dirty="0" smtClean="0">
                <a:cs typeface="Verdana"/>
              </a:rPr>
              <a:t>c</a:t>
            </a:r>
            <a:r>
              <a:rPr lang="en-IN" sz="2000" i="1" dirty="0" smtClean="0">
                <a:cs typeface="Verdana"/>
              </a:rPr>
              <a:t>t</a:t>
            </a:r>
            <a:r>
              <a:rPr lang="en-IN" sz="2000" i="1" spc="-5" dirty="0" smtClean="0">
                <a:cs typeface="Verdana"/>
              </a:rPr>
              <a:t>e</a:t>
            </a:r>
            <a:r>
              <a:rPr lang="en-IN" sz="2000" i="1" dirty="0" smtClean="0">
                <a:cs typeface="Verdana"/>
              </a:rPr>
              <a:t>d</a:t>
            </a:r>
            <a:r>
              <a:rPr lang="en-IN" sz="2000" i="1" spc="105" dirty="0" smtClean="0">
                <a:cs typeface="Times New Roman"/>
              </a:rPr>
              <a:t> </a:t>
            </a:r>
            <a:r>
              <a:rPr lang="en-IN" sz="2000" spc="-20" dirty="0" smtClean="0">
                <a:cs typeface="Verdana"/>
              </a:rPr>
              <a:t>o</a:t>
            </a:r>
            <a:r>
              <a:rPr lang="en-IN" sz="2000" dirty="0" smtClean="0">
                <a:cs typeface="Verdana"/>
              </a:rPr>
              <a:t>r</a:t>
            </a:r>
            <a:r>
              <a:rPr lang="en-IN" sz="2000" spc="105" dirty="0" smtClean="0">
                <a:cs typeface="Times New Roman"/>
              </a:rPr>
              <a:t> </a:t>
            </a:r>
            <a:r>
              <a:rPr lang="en-IN" sz="2000" spc="-5" dirty="0" smtClean="0">
                <a:cs typeface="Verdana"/>
              </a:rPr>
              <a:t>o</a:t>
            </a:r>
            <a:r>
              <a:rPr lang="en-IN" sz="2000" i="1" dirty="0" smtClean="0">
                <a:cs typeface="Verdana"/>
              </a:rPr>
              <a:t>n</a:t>
            </a:r>
            <a:r>
              <a:rPr lang="en-IN" sz="2000" i="1" spc="85" dirty="0" smtClean="0">
                <a:cs typeface="Times New Roman"/>
              </a:rPr>
              <a:t> </a:t>
            </a:r>
            <a:r>
              <a:rPr lang="en-IN" sz="2000" i="1" dirty="0" smtClean="0">
                <a:cs typeface="Verdana"/>
              </a:rPr>
              <a:t>all</a:t>
            </a:r>
            <a:r>
              <a:rPr lang="en-IN" sz="2000" i="1" spc="90" dirty="0" smtClean="0">
                <a:cs typeface="Times New Roman"/>
              </a:rPr>
              <a:t> </a:t>
            </a:r>
            <a:r>
              <a:rPr lang="en-IN" sz="2000" i="1" dirty="0" smtClean="0">
                <a:cs typeface="Verdana"/>
              </a:rPr>
              <a:t>p</a:t>
            </a:r>
            <a:r>
              <a:rPr lang="en-IN" sz="2000" i="1" spc="-10" dirty="0" smtClean="0">
                <a:cs typeface="Verdana"/>
              </a:rPr>
              <a:t>a</a:t>
            </a:r>
            <a:r>
              <a:rPr lang="en-IN" sz="2000" i="1" dirty="0" smtClean="0">
                <a:cs typeface="Verdana"/>
              </a:rPr>
              <a:t>g</a:t>
            </a:r>
            <a:r>
              <a:rPr lang="en-IN" sz="2000" i="1" spc="-20" dirty="0" smtClean="0">
                <a:cs typeface="Verdana"/>
              </a:rPr>
              <a:t>e</a:t>
            </a:r>
            <a:r>
              <a:rPr lang="en-IN" sz="2000" i="1" dirty="0" smtClean="0">
                <a:cs typeface="Verdana"/>
              </a:rPr>
              <a:t>s</a:t>
            </a:r>
            <a:r>
              <a:rPr lang="en-IN" sz="2000" i="1" dirty="0" smtClean="0">
                <a:cs typeface="Times New Roman"/>
              </a:rPr>
              <a:t> </a:t>
            </a:r>
            <a:r>
              <a:rPr lang="en-IN" sz="2000" i="1" spc="-5" dirty="0" smtClean="0">
                <a:cs typeface="Verdana"/>
              </a:rPr>
              <a:t>e</a:t>
            </a:r>
            <a:r>
              <a:rPr lang="en-IN" sz="2000" i="1" dirty="0" smtClean="0">
                <a:cs typeface="Verdana"/>
              </a:rPr>
              <a:t>xc</a:t>
            </a:r>
            <a:r>
              <a:rPr lang="en-IN" sz="2000" i="1" spc="-5" dirty="0" smtClean="0">
                <a:cs typeface="Verdana"/>
              </a:rPr>
              <a:t>e</a:t>
            </a:r>
            <a:r>
              <a:rPr lang="en-IN" sz="2000" i="1" dirty="0" smtClean="0">
                <a:cs typeface="Verdana"/>
              </a:rPr>
              <a:t>pt</a:t>
            </a:r>
            <a:r>
              <a:rPr lang="en-IN" sz="2000" i="1" spc="100" dirty="0" smtClean="0">
                <a:cs typeface="Times New Roman"/>
              </a:rPr>
              <a:t> </a:t>
            </a:r>
            <a:r>
              <a:rPr lang="en-IN" sz="2000" i="1" spc="-10" dirty="0" smtClean="0">
                <a:cs typeface="Verdana"/>
              </a:rPr>
              <a:t>t</a:t>
            </a:r>
            <a:r>
              <a:rPr lang="en-IN" sz="2000" i="1" dirty="0" smtClean="0">
                <a:cs typeface="Verdana"/>
              </a:rPr>
              <a:t>h</a:t>
            </a:r>
            <a:r>
              <a:rPr lang="en-IN" sz="2000" i="1" spc="-10" dirty="0" smtClean="0">
                <a:cs typeface="Verdana"/>
              </a:rPr>
              <a:t>o</a:t>
            </a:r>
            <a:r>
              <a:rPr lang="en-IN" sz="2000" i="1" dirty="0" smtClean="0">
                <a:cs typeface="Verdana"/>
              </a:rPr>
              <a:t>se</a:t>
            </a:r>
            <a:r>
              <a:rPr lang="en-IN" sz="2000" i="1" spc="90" dirty="0" smtClean="0">
                <a:cs typeface="Times New Roman"/>
              </a:rPr>
              <a:t> </a:t>
            </a:r>
            <a:r>
              <a:rPr lang="en-IN" sz="2000" i="1" dirty="0" smtClean="0">
                <a:cs typeface="Verdana"/>
              </a:rPr>
              <a:t>s</a:t>
            </a:r>
            <a:r>
              <a:rPr lang="en-IN" sz="2000" i="1" spc="-5" dirty="0" smtClean="0">
                <a:cs typeface="Verdana"/>
              </a:rPr>
              <a:t>el</a:t>
            </a:r>
            <a:r>
              <a:rPr lang="en-IN" sz="2000" i="1" spc="-10" dirty="0" smtClean="0">
                <a:cs typeface="Verdana"/>
              </a:rPr>
              <a:t>e</a:t>
            </a:r>
            <a:r>
              <a:rPr lang="en-IN" sz="2000" i="1" dirty="0" smtClean="0">
                <a:cs typeface="Verdana"/>
              </a:rPr>
              <a:t>ct</a:t>
            </a:r>
            <a:r>
              <a:rPr lang="en-IN" sz="2000" i="1" spc="-20" dirty="0" smtClean="0">
                <a:cs typeface="Verdana"/>
              </a:rPr>
              <a:t>e</a:t>
            </a:r>
            <a:r>
              <a:rPr lang="en-IN" sz="2000" i="1" spc="5" dirty="0" smtClean="0">
                <a:cs typeface="Verdana"/>
              </a:rPr>
              <a:t>d</a:t>
            </a:r>
            <a:r>
              <a:rPr lang="en-IN" sz="2000" dirty="0" smtClean="0">
                <a:cs typeface="Verdana"/>
              </a:rPr>
              <a:t>.</a:t>
            </a:r>
          </a:p>
          <a:p>
            <a:pPr>
              <a:lnSpc>
                <a:spcPct val="100000"/>
              </a:lnSpc>
              <a:spcBef>
                <a:spcPts val="45"/>
              </a:spcBef>
              <a:buFont typeface="Symbol"/>
              <a:buChar char=""/>
            </a:pPr>
            <a:endParaRPr lang="en-IN" sz="2000" dirty="0" smtClean="0">
              <a:cs typeface="Times New Roman"/>
            </a:endParaRPr>
          </a:p>
          <a:p>
            <a:pPr marL="499745" marR="34290" indent="-227965" algn="just">
              <a:lnSpc>
                <a:spcPct val="101299"/>
              </a:lnSpc>
              <a:buSzPct val="95238"/>
              <a:buFont typeface="Symbol"/>
              <a:buChar char=""/>
              <a:tabLst>
                <a:tab pos="500380" algn="l"/>
              </a:tabLst>
            </a:pPr>
            <a:r>
              <a:rPr lang="en-IN" sz="2000" b="1" spc="-5" dirty="0" smtClean="0">
                <a:cs typeface="Verdana"/>
              </a:rPr>
              <a:t>M</a:t>
            </a:r>
            <a:r>
              <a:rPr lang="en-IN" sz="2000" b="1" spc="-10" dirty="0" smtClean="0">
                <a:cs typeface="Verdana"/>
              </a:rPr>
              <a:t>e</a:t>
            </a:r>
            <a:r>
              <a:rPr lang="en-IN" sz="2000" b="1" dirty="0" smtClean="0">
                <a:cs typeface="Verdana"/>
              </a:rPr>
              <a:t>nu</a:t>
            </a:r>
            <a:r>
              <a:rPr lang="en-IN" sz="2000" b="1" dirty="0" smtClean="0">
                <a:cs typeface="Times New Roman"/>
              </a:rPr>
              <a:t>   </a:t>
            </a:r>
            <a:r>
              <a:rPr lang="en-IN" sz="2000" b="1" spc="90" dirty="0" smtClean="0">
                <a:cs typeface="Times New Roman"/>
              </a:rPr>
              <a:t> </a:t>
            </a:r>
            <a:r>
              <a:rPr lang="en-IN" sz="2000" b="1" dirty="0" smtClean="0">
                <a:cs typeface="Verdana"/>
              </a:rPr>
              <a:t>S</a:t>
            </a:r>
            <a:r>
              <a:rPr lang="en-IN" sz="2000" b="1" spc="-10" dirty="0" smtClean="0">
                <a:cs typeface="Verdana"/>
              </a:rPr>
              <a:t>e</a:t>
            </a:r>
            <a:r>
              <a:rPr lang="en-IN" sz="2000" b="1" dirty="0" smtClean="0">
                <a:cs typeface="Verdana"/>
              </a:rPr>
              <a:t>l</a:t>
            </a:r>
            <a:r>
              <a:rPr lang="en-IN" sz="2000" b="1" spc="-10" dirty="0" smtClean="0">
                <a:cs typeface="Verdana"/>
              </a:rPr>
              <a:t>e</a:t>
            </a:r>
            <a:r>
              <a:rPr lang="en-IN" sz="2000" b="1" spc="-5" dirty="0" smtClean="0">
                <a:cs typeface="Verdana"/>
              </a:rPr>
              <a:t>cti</a:t>
            </a:r>
            <a:r>
              <a:rPr lang="en-IN" sz="2000" b="1" spc="-15" dirty="0" smtClean="0">
                <a:cs typeface="Verdana"/>
              </a:rPr>
              <a:t>o</a:t>
            </a:r>
            <a:r>
              <a:rPr lang="en-IN" sz="2000" b="1" spc="10" dirty="0" smtClean="0">
                <a:cs typeface="Verdana"/>
              </a:rPr>
              <a:t>n</a:t>
            </a:r>
            <a:r>
              <a:rPr lang="en-IN" sz="2000" b="1" dirty="0" smtClean="0">
                <a:cs typeface="Verdana"/>
              </a:rPr>
              <a:t>:</a:t>
            </a:r>
            <a:r>
              <a:rPr lang="en-IN" sz="2000" b="1" dirty="0" smtClean="0">
                <a:cs typeface="Times New Roman"/>
              </a:rPr>
              <a:t>   </a:t>
            </a:r>
            <a:r>
              <a:rPr lang="en-IN" sz="2000" b="1" spc="120" dirty="0" smtClean="0">
                <a:cs typeface="Times New Roman"/>
              </a:rPr>
              <a:t> </a:t>
            </a:r>
            <a:r>
              <a:rPr lang="en-IN" sz="2000" spc="-15" dirty="0" smtClean="0">
                <a:cs typeface="Verdana"/>
              </a:rPr>
              <a:t>A</a:t>
            </a:r>
            <a:r>
              <a:rPr lang="en-IN" sz="2000" dirty="0" smtClean="0">
                <a:cs typeface="Verdana"/>
              </a:rPr>
              <a:t>ft</a:t>
            </a:r>
            <a:r>
              <a:rPr lang="en-IN" sz="2000" spc="-5" dirty="0" smtClean="0">
                <a:cs typeface="Verdana"/>
              </a:rPr>
              <a:t>e</a:t>
            </a:r>
            <a:r>
              <a:rPr lang="en-IN" sz="2000" dirty="0" smtClean="0">
                <a:cs typeface="Verdana"/>
              </a:rPr>
              <a:t>r</a:t>
            </a:r>
            <a:r>
              <a:rPr lang="en-IN" sz="2000" dirty="0" smtClean="0">
                <a:cs typeface="Times New Roman"/>
              </a:rPr>
              <a:t>   </a:t>
            </a:r>
            <a:r>
              <a:rPr lang="en-IN" sz="2000" spc="114" dirty="0" smtClean="0">
                <a:cs typeface="Times New Roman"/>
              </a:rPr>
              <a:t> </a:t>
            </a:r>
            <a:r>
              <a:rPr lang="en-IN" sz="2000" dirty="0" smtClean="0">
                <a:cs typeface="Verdana"/>
              </a:rPr>
              <a:t>s</a:t>
            </a:r>
            <a:r>
              <a:rPr lang="en-IN" sz="2000" spc="-5" dirty="0" smtClean="0">
                <a:cs typeface="Verdana"/>
              </a:rPr>
              <a:t>ele</a:t>
            </a:r>
            <a:r>
              <a:rPr lang="en-IN" sz="2000" spc="-15" dirty="0" smtClean="0">
                <a:cs typeface="Verdana"/>
              </a:rPr>
              <a:t>c</a:t>
            </a:r>
            <a:r>
              <a:rPr lang="en-IN" sz="2000" dirty="0" smtClean="0">
                <a:cs typeface="Verdana"/>
              </a:rPr>
              <a:t>t</a:t>
            </a:r>
            <a:r>
              <a:rPr lang="en-IN" sz="2000" spc="-5" dirty="0" smtClean="0">
                <a:cs typeface="Verdana"/>
              </a:rPr>
              <a:t>i</a:t>
            </a:r>
            <a:r>
              <a:rPr lang="en-IN" sz="2000" spc="-10" dirty="0" smtClean="0">
                <a:cs typeface="Verdana"/>
              </a:rPr>
              <a:t>n</a:t>
            </a:r>
            <a:r>
              <a:rPr lang="en-IN" sz="2000" dirty="0" smtClean="0">
                <a:cs typeface="Verdana"/>
              </a:rPr>
              <a:t>g</a:t>
            </a:r>
            <a:r>
              <a:rPr lang="en-IN" sz="2000" dirty="0" smtClean="0">
                <a:cs typeface="Times New Roman"/>
              </a:rPr>
              <a:t>   </a:t>
            </a:r>
            <a:r>
              <a:rPr lang="en-IN" sz="2000" spc="110" dirty="0" smtClean="0">
                <a:cs typeface="Times New Roman"/>
              </a:rPr>
              <a:t> </a:t>
            </a:r>
            <a:r>
              <a:rPr lang="en-IN" sz="2000" dirty="0" smtClean="0">
                <a:cs typeface="Verdana"/>
              </a:rPr>
              <a:t>the</a:t>
            </a:r>
            <a:r>
              <a:rPr lang="en-IN" sz="2000" dirty="0" smtClean="0">
                <a:cs typeface="Times New Roman"/>
              </a:rPr>
              <a:t>   </a:t>
            </a:r>
            <a:r>
              <a:rPr lang="en-IN" sz="2000" spc="95" dirty="0" smtClean="0">
                <a:cs typeface="Times New Roman"/>
              </a:rPr>
              <a:t> </a:t>
            </a:r>
            <a:r>
              <a:rPr lang="en-IN" sz="2000" spc="-10" dirty="0" smtClean="0">
                <a:cs typeface="Verdana"/>
              </a:rPr>
              <a:t>o</a:t>
            </a:r>
            <a:r>
              <a:rPr lang="en-IN" sz="2000" dirty="0" smtClean="0">
                <a:cs typeface="Verdana"/>
              </a:rPr>
              <a:t>p</a:t>
            </a:r>
            <a:r>
              <a:rPr lang="en-IN" sz="2000" spc="5" dirty="0" smtClean="0">
                <a:cs typeface="Verdana"/>
              </a:rPr>
              <a:t>t</a:t>
            </a:r>
            <a:r>
              <a:rPr lang="en-IN" sz="2000" spc="-5" dirty="0" smtClean="0">
                <a:cs typeface="Verdana"/>
              </a:rPr>
              <a:t>io</a:t>
            </a:r>
            <a:r>
              <a:rPr lang="en-IN" sz="2000" dirty="0" smtClean="0">
                <a:cs typeface="Verdana"/>
              </a:rPr>
              <a:t>n</a:t>
            </a:r>
            <a:r>
              <a:rPr lang="en-IN" sz="2000" dirty="0" smtClean="0">
                <a:cs typeface="Times New Roman"/>
              </a:rPr>
              <a:t>   </a:t>
            </a:r>
            <a:r>
              <a:rPr lang="en-IN" sz="2000" spc="125" dirty="0" smtClean="0">
                <a:cs typeface="Times New Roman"/>
              </a:rPr>
              <a:t> </a:t>
            </a:r>
            <a:r>
              <a:rPr lang="en-IN" sz="2000" spc="-5" dirty="0" smtClean="0">
                <a:cs typeface="Verdana"/>
              </a:rPr>
              <a:t>o</a:t>
            </a:r>
            <a:r>
              <a:rPr lang="en-IN" sz="2000" b="1" dirty="0" smtClean="0">
                <a:cs typeface="Verdana"/>
              </a:rPr>
              <a:t>nly</a:t>
            </a:r>
            <a:r>
              <a:rPr lang="en-IN" sz="2000" b="1" dirty="0" smtClean="0">
                <a:cs typeface="Times New Roman"/>
              </a:rPr>
              <a:t>   </a:t>
            </a:r>
            <a:r>
              <a:rPr lang="en-IN" sz="2000" b="1" spc="95" dirty="0" smtClean="0">
                <a:cs typeface="Times New Roman"/>
              </a:rPr>
              <a:t> </a:t>
            </a:r>
            <a:r>
              <a:rPr lang="en-IN" sz="2000" b="1" spc="-20" dirty="0" smtClean="0">
                <a:cs typeface="Verdana"/>
              </a:rPr>
              <a:t>o</a:t>
            </a:r>
            <a:r>
              <a:rPr lang="en-IN" sz="2000" b="1" dirty="0" smtClean="0">
                <a:cs typeface="Verdana"/>
              </a:rPr>
              <a:t>n</a:t>
            </a:r>
            <a:r>
              <a:rPr lang="en-IN" sz="2000" b="1" dirty="0" smtClean="0">
                <a:cs typeface="Times New Roman"/>
              </a:rPr>
              <a:t>   </a:t>
            </a:r>
            <a:r>
              <a:rPr lang="en-IN" sz="2000" b="1" spc="100" dirty="0" smtClean="0">
                <a:cs typeface="Times New Roman"/>
              </a:rPr>
              <a:t> </a:t>
            </a:r>
            <a:r>
              <a:rPr lang="en-IN" sz="2000" b="1" dirty="0" smtClean="0">
                <a:cs typeface="Verdana"/>
              </a:rPr>
              <a:t>t</a:t>
            </a:r>
            <a:r>
              <a:rPr lang="en-IN" sz="2000" b="1" spc="-10" dirty="0" smtClean="0">
                <a:cs typeface="Verdana"/>
              </a:rPr>
              <a:t>h</a:t>
            </a:r>
            <a:r>
              <a:rPr lang="en-IN" sz="2000" b="1" dirty="0" smtClean="0">
                <a:cs typeface="Verdana"/>
              </a:rPr>
              <a:t>e</a:t>
            </a:r>
            <a:r>
              <a:rPr lang="en-IN" sz="2000" b="1" dirty="0" smtClean="0">
                <a:cs typeface="Times New Roman"/>
              </a:rPr>
              <a:t>   </a:t>
            </a:r>
            <a:r>
              <a:rPr lang="en-IN" sz="2000" b="1" spc="95" dirty="0" smtClean="0">
                <a:cs typeface="Times New Roman"/>
              </a:rPr>
              <a:t> </a:t>
            </a:r>
            <a:r>
              <a:rPr lang="en-IN" sz="2000" b="1" spc="5" dirty="0" smtClean="0">
                <a:cs typeface="Verdana"/>
              </a:rPr>
              <a:t>p</a:t>
            </a:r>
            <a:r>
              <a:rPr lang="en-IN" sz="2000" b="1" spc="-10" dirty="0" smtClean="0">
                <a:cs typeface="Verdana"/>
              </a:rPr>
              <a:t>a</a:t>
            </a:r>
            <a:r>
              <a:rPr lang="en-IN" sz="2000" b="1" spc="5" dirty="0" smtClean="0">
                <a:cs typeface="Verdana"/>
              </a:rPr>
              <a:t>g</a:t>
            </a:r>
            <a:r>
              <a:rPr lang="en-IN" sz="2000" b="1" spc="-10" dirty="0" smtClean="0">
                <a:cs typeface="Verdana"/>
              </a:rPr>
              <a:t>e</a:t>
            </a:r>
            <a:r>
              <a:rPr lang="en-IN" sz="2000" b="1" dirty="0" smtClean="0">
                <a:cs typeface="Verdana"/>
              </a:rPr>
              <a:t>s</a:t>
            </a:r>
            <a:r>
              <a:rPr lang="en-IN" sz="2000" b="1" dirty="0" smtClean="0">
                <a:cs typeface="Times New Roman"/>
              </a:rPr>
              <a:t> </a:t>
            </a:r>
            <a:r>
              <a:rPr lang="en-IN" sz="2000" b="1" spc="-5" dirty="0" smtClean="0">
                <a:cs typeface="Verdana"/>
              </a:rPr>
              <a:t>s</a:t>
            </a:r>
            <a:r>
              <a:rPr lang="en-IN" sz="2000" b="1" spc="-10" dirty="0" smtClean="0">
                <a:cs typeface="Verdana"/>
              </a:rPr>
              <a:t>e</a:t>
            </a:r>
            <a:r>
              <a:rPr lang="en-IN" sz="2000" b="1" dirty="0" smtClean="0">
                <a:cs typeface="Verdana"/>
              </a:rPr>
              <a:t>l</a:t>
            </a:r>
            <a:r>
              <a:rPr lang="en-IN" sz="2000" b="1" spc="-10" dirty="0" smtClean="0">
                <a:cs typeface="Verdana"/>
              </a:rPr>
              <a:t>e</a:t>
            </a:r>
            <a:r>
              <a:rPr lang="en-IN" sz="2000" b="1" spc="-5" dirty="0" smtClean="0">
                <a:cs typeface="Verdana"/>
              </a:rPr>
              <a:t>cte</a:t>
            </a:r>
            <a:r>
              <a:rPr lang="en-IN" sz="2000" b="1" dirty="0" smtClean="0">
                <a:cs typeface="Verdana"/>
              </a:rPr>
              <a:t>d</a:t>
            </a:r>
            <a:r>
              <a:rPr lang="en-IN" sz="2000" b="1" dirty="0" smtClean="0">
                <a:cs typeface="Times New Roman"/>
              </a:rPr>
              <a:t> </a:t>
            </a:r>
            <a:r>
              <a:rPr lang="en-IN" sz="2000" b="1" spc="-80" dirty="0" smtClean="0">
                <a:cs typeface="Times New Roman"/>
              </a:rPr>
              <a:t> </a:t>
            </a:r>
            <a:r>
              <a:rPr lang="en-IN" sz="2000" spc="-20" dirty="0" smtClean="0">
                <a:cs typeface="Verdana"/>
              </a:rPr>
              <a:t>o</a:t>
            </a:r>
            <a:r>
              <a:rPr lang="en-IN" sz="2000" dirty="0" smtClean="0">
                <a:cs typeface="Verdana"/>
              </a:rPr>
              <a:t>r</a:t>
            </a:r>
            <a:r>
              <a:rPr lang="en-IN" sz="2000" dirty="0" smtClean="0">
                <a:cs typeface="Times New Roman"/>
              </a:rPr>
              <a:t> </a:t>
            </a:r>
            <a:r>
              <a:rPr lang="en-IN" sz="2000" spc="-65" dirty="0" smtClean="0">
                <a:cs typeface="Times New Roman"/>
              </a:rPr>
              <a:t> </a:t>
            </a:r>
            <a:r>
              <a:rPr lang="en-IN" sz="2000" b="1" spc="-20" dirty="0" smtClean="0">
                <a:cs typeface="Verdana"/>
              </a:rPr>
              <a:t>o</a:t>
            </a:r>
            <a:r>
              <a:rPr lang="en-IN" sz="2000" b="1" dirty="0" smtClean="0">
                <a:cs typeface="Verdana"/>
              </a:rPr>
              <a:t>n</a:t>
            </a:r>
            <a:r>
              <a:rPr lang="en-IN" sz="2000" b="1" dirty="0" smtClean="0">
                <a:cs typeface="Times New Roman"/>
              </a:rPr>
              <a:t> </a:t>
            </a:r>
            <a:r>
              <a:rPr lang="en-IN" sz="2000" b="1" spc="-80" dirty="0" smtClean="0">
                <a:cs typeface="Times New Roman"/>
              </a:rPr>
              <a:t> </a:t>
            </a:r>
            <a:r>
              <a:rPr lang="en-IN" sz="2000" b="1" dirty="0" smtClean="0">
                <a:cs typeface="Verdana"/>
              </a:rPr>
              <a:t>all</a:t>
            </a:r>
            <a:r>
              <a:rPr lang="en-IN" sz="2000" b="1" dirty="0" smtClean="0">
                <a:cs typeface="Times New Roman"/>
              </a:rPr>
              <a:t> </a:t>
            </a:r>
            <a:r>
              <a:rPr lang="en-IN" sz="2000" b="1" spc="-95" dirty="0" smtClean="0">
                <a:cs typeface="Times New Roman"/>
              </a:rPr>
              <a:t> </a:t>
            </a:r>
            <a:r>
              <a:rPr lang="en-IN" sz="2000" b="1" spc="-10" dirty="0" smtClean="0">
                <a:cs typeface="Verdana"/>
              </a:rPr>
              <a:t>pa</a:t>
            </a:r>
            <a:r>
              <a:rPr lang="en-IN" sz="2000" b="1" spc="5" dirty="0" smtClean="0">
                <a:cs typeface="Verdana"/>
              </a:rPr>
              <a:t>g</a:t>
            </a:r>
            <a:r>
              <a:rPr lang="en-IN" sz="2000" b="1" spc="-10" dirty="0" smtClean="0">
                <a:cs typeface="Verdana"/>
              </a:rPr>
              <a:t>e</a:t>
            </a:r>
            <a:r>
              <a:rPr lang="en-IN" sz="2000" b="1" dirty="0" smtClean="0">
                <a:cs typeface="Verdana"/>
              </a:rPr>
              <a:t>s</a:t>
            </a:r>
            <a:r>
              <a:rPr lang="en-IN" sz="2000" b="1" dirty="0" smtClean="0">
                <a:cs typeface="Times New Roman"/>
              </a:rPr>
              <a:t> </a:t>
            </a:r>
            <a:r>
              <a:rPr lang="en-IN" sz="2000" b="1" spc="-85" dirty="0" smtClean="0">
                <a:cs typeface="Times New Roman"/>
              </a:rPr>
              <a:t> </a:t>
            </a:r>
            <a:r>
              <a:rPr lang="en-IN" sz="2000" b="1" spc="-10" dirty="0" smtClean="0">
                <a:cs typeface="Verdana"/>
              </a:rPr>
              <a:t>e</a:t>
            </a:r>
            <a:r>
              <a:rPr lang="en-IN" sz="2000" b="1" spc="-15" dirty="0" smtClean="0">
                <a:cs typeface="Verdana"/>
              </a:rPr>
              <a:t>x</a:t>
            </a:r>
            <a:r>
              <a:rPr lang="en-IN" sz="2000" b="1" spc="-5" dirty="0" smtClean="0">
                <a:cs typeface="Verdana"/>
              </a:rPr>
              <a:t>ce</a:t>
            </a:r>
            <a:r>
              <a:rPr lang="en-IN" sz="2000" b="1" spc="-10" dirty="0" smtClean="0">
                <a:cs typeface="Verdana"/>
              </a:rPr>
              <a:t>p</a:t>
            </a:r>
            <a:r>
              <a:rPr lang="en-IN" sz="2000" b="1" dirty="0" smtClean="0">
                <a:cs typeface="Verdana"/>
              </a:rPr>
              <a:t>t</a:t>
            </a:r>
            <a:r>
              <a:rPr lang="en-IN" sz="2000" b="1" dirty="0" smtClean="0">
                <a:cs typeface="Times New Roman"/>
              </a:rPr>
              <a:t> </a:t>
            </a:r>
            <a:r>
              <a:rPr lang="en-IN" sz="2000" b="1" spc="-85" dirty="0" smtClean="0">
                <a:cs typeface="Times New Roman"/>
              </a:rPr>
              <a:t> </a:t>
            </a:r>
            <a:r>
              <a:rPr lang="en-IN" sz="2000" b="1" dirty="0" smtClean="0">
                <a:cs typeface="Verdana"/>
              </a:rPr>
              <a:t>th</a:t>
            </a:r>
            <a:r>
              <a:rPr lang="en-IN" sz="2000" b="1" spc="-20" dirty="0" smtClean="0">
                <a:cs typeface="Verdana"/>
              </a:rPr>
              <a:t>o</a:t>
            </a:r>
            <a:r>
              <a:rPr lang="en-IN" sz="2000" b="1" spc="-5" dirty="0" smtClean="0">
                <a:cs typeface="Verdana"/>
              </a:rPr>
              <a:t>s</a:t>
            </a:r>
            <a:r>
              <a:rPr lang="en-IN" sz="2000" b="1" dirty="0" smtClean="0">
                <a:cs typeface="Verdana"/>
              </a:rPr>
              <a:t>e</a:t>
            </a:r>
            <a:r>
              <a:rPr lang="en-IN" sz="2000" b="1" dirty="0" smtClean="0">
                <a:cs typeface="Times New Roman"/>
              </a:rPr>
              <a:t> </a:t>
            </a:r>
            <a:r>
              <a:rPr lang="en-IN" sz="2000" b="1" spc="-90" dirty="0" smtClean="0">
                <a:cs typeface="Times New Roman"/>
              </a:rPr>
              <a:t> </a:t>
            </a:r>
            <a:r>
              <a:rPr lang="en-IN" sz="2000" b="1" spc="-5" dirty="0" smtClean="0">
                <a:cs typeface="Verdana"/>
              </a:rPr>
              <a:t>s</a:t>
            </a:r>
            <a:r>
              <a:rPr lang="en-IN" sz="2000" b="1" spc="-10" dirty="0" smtClean="0">
                <a:cs typeface="Verdana"/>
              </a:rPr>
              <a:t>e</a:t>
            </a:r>
            <a:r>
              <a:rPr lang="en-IN" sz="2000" b="1" spc="-15" dirty="0" smtClean="0">
                <a:cs typeface="Verdana"/>
              </a:rPr>
              <a:t>l</a:t>
            </a:r>
            <a:r>
              <a:rPr lang="en-IN" sz="2000" b="1" spc="-10" dirty="0" smtClean="0">
                <a:cs typeface="Verdana"/>
              </a:rPr>
              <a:t>e</a:t>
            </a:r>
            <a:r>
              <a:rPr lang="en-IN" sz="2000" b="1" spc="-5" dirty="0" smtClean="0">
                <a:cs typeface="Verdana"/>
              </a:rPr>
              <a:t>cte</a:t>
            </a:r>
            <a:r>
              <a:rPr lang="en-IN" sz="2000" b="1" spc="15" dirty="0" smtClean="0">
                <a:cs typeface="Verdana"/>
              </a:rPr>
              <a:t>d</a:t>
            </a:r>
            <a:r>
              <a:rPr lang="en-IN" sz="2000" dirty="0" smtClean="0">
                <a:cs typeface="Verdana"/>
              </a:rPr>
              <a:t>,</a:t>
            </a:r>
            <a:r>
              <a:rPr lang="en-IN" sz="2000" dirty="0" smtClean="0">
                <a:cs typeface="Times New Roman"/>
              </a:rPr>
              <a:t> </a:t>
            </a:r>
            <a:r>
              <a:rPr lang="en-IN" sz="2000" spc="-75" dirty="0" smtClean="0">
                <a:cs typeface="Times New Roman"/>
              </a:rPr>
              <a:t> </a:t>
            </a:r>
            <a:r>
              <a:rPr lang="en-IN" sz="2000" spc="-15" dirty="0" smtClean="0">
                <a:cs typeface="Verdana"/>
              </a:rPr>
              <a:t>i</a:t>
            </a:r>
            <a:r>
              <a:rPr lang="en-IN" sz="2000" dirty="0" smtClean="0">
                <a:cs typeface="Verdana"/>
              </a:rPr>
              <a:t>t</a:t>
            </a:r>
            <a:r>
              <a:rPr lang="en-IN" sz="2000" dirty="0" smtClean="0">
                <a:cs typeface="Times New Roman"/>
              </a:rPr>
              <a:t> </a:t>
            </a:r>
            <a:r>
              <a:rPr lang="en-IN" sz="2000" spc="-70" dirty="0" smtClean="0">
                <a:cs typeface="Times New Roman"/>
              </a:rPr>
              <a:t> </a:t>
            </a:r>
            <a:r>
              <a:rPr lang="en-IN" sz="2000" dirty="0" smtClean="0">
                <a:cs typeface="Verdana"/>
              </a:rPr>
              <a:t>d</a:t>
            </a:r>
            <a:r>
              <a:rPr lang="en-IN" sz="2000" spc="-15" dirty="0" smtClean="0">
                <a:cs typeface="Verdana"/>
              </a:rPr>
              <a:t>i</a:t>
            </a:r>
            <a:r>
              <a:rPr lang="en-IN" sz="2000" dirty="0" smtClean="0">
                <a:cs typeface="Verdana"/>
              </a:rPr>
              <a:t>sp</a:t>
            </a:r>
            <a:r>
              <a:rPr lang="en-IN" sz="2000" spc="-15" dirty="0" smtClean="0">
                <a:cs typeface="Verdana"/>
              </a:rPr>
              <a:t>l</a:t>
            </a:r>
            <a:r>
              <a:rPr lang="en-IN" sz="2000" dirty="0" smtClean="0">
                <a:cs typeface="Verdana"/>
              </a:rPr>
              <a:t>ays</a:t>
            </a:r>
            <a:r>
              <a:rPr lang="en-IN" sz="2000" dirty="0" smtClean="0">
                <a:cs typeface="Times New Roman"/>
              </a:rPr>
              <a:t> </a:t>
            </a:r>
            <a:r>
              <a:rPr lang="en-IN" sz="2000" spc="-85" dirty="0" smtClean="0">
                <a:cs typeface="Times New Roman"/>
              </a:rPr>
              <a:t> </a:t>
            </a:r>
            <a:r>
              <a:rPr lang="en-IN" sz="2000" dirty="0" smtClean="0">
                <a:cs typeface="Verdana"/>
              </a:rPr>
              <a:t>a</a:t>
            </a:r>
            <a:r>
              <a:rPr lang="en-IN" sz="2000" spc="-5" dirty="0" smtClean="0">
                <a:cs typeface="Verdana"/>
              </a:rPr>
              <a:t>l</a:t>
            </a:r>
            <a:r>
              <a:rPr lang="en-IN" sz="2000" dirty="0" smtClean="0">
                <a:cs typeface="Verdana"/>
              </a:rPr>
              <a:t>l</a:t>
            </a:r>
            <a:r>
              <a:rPr lang="en-IN" sz="2000" dirty="0" smtClean="0">
                <a:cs typeface="Times New Roman"/>
              </a:rPr>
              <a:t> </a:t>
            </a:r>
            <a:r>
              <a:rPr lang="en-IN" sz="2000" spc="-70" dirty="0" smtClean="0">
                <a:cs typeface="Times New Roman"/>
              </a:rPr>
              <a:t> </a:t>
            </a:r>
            <a:r>
              <a:rPr lang="en-IN" sz="2000" spc="-10" dirty="0" smtClean="0">
                <a:cs typeface="Verdana"/>
              </a:rPr>
              <a:t>t</a:t>
            </a:r>
            <a:r>
              <a:rPr lang="en-IN" sz="2000" dirty="0" smtClean="0">
                <a:cs typeface="Verdana"/>
              </a:rPr>
              <a:t>he</a:t>
            </a:r>
            <a:r>
              <a:rPr lang="en-IN" sz="2000" dirty="0" smtClean="0">
                <a:cs typeface="Times New Roman"/>
              </a:rPr>
              <a:t> </a:t>
            </a:r>
            <a:r>
              <a:rPr lang="en-IN" sz="2000" spc="-75" dirty="0" smtClean="0">
                <a:cs typeface="Times New Roman"/>
              </a:rPr>
              <a:t> </a:t>
            </a:r>
            <a:r>
              <a:rPr lang="en-IN" sz="2000" dirty="0" smtClean="0">
                <a:cs typeface="Verdana"/>
              </a:rPr>
              <a:t>m</a:t>
            </a:r>
            <a:r>
              <a:rPr lang="en-IN" sz="2000" spc="-20" dirty="0" smtClean="0">
                <a:cs typeface="Verdana"/>
              </a:rPr>
              <a:t>e</a:t>
            </a:r>
            <a:r>
              <a:rPr lang="en-IN" sz="2000" spc="-10" dirty="0" smtClean="0">
                <a:cs typeface="Verdana"/>
              </a:rPr>
              <a:t>n</a:t>
            </a:r>
            <a:r>
              <a:rPr lang="en-IN" sz="2000" dirty="0" smtClean="0">
                <a:cs typeface="Verdana"/>
              </a:rPr>
              <a:t>u</a:t>
            </a:r>
            <a:r>
              <a:rPr lang="en-IN" sz="2000" dirty="0" smtClean="0">
                <a:cs typeface="Times New Roman"/>
              </a:rPr>
              <a:t> </a:t>
            </a:r>
            <a:r>
              <a:rPr lang="en-IN" sz="2000" spc="-5" dirty="0" smtClean="0">
                <a:cs typeface="Verdana"/>
              </a:rPr>
              <a:t>i</a:t>
            </a:r>
            <a:r>
              <a:rPr lang="en-IN" sz="2000" dirty="0" smtClean="0">
                <a:cs typeface="Verdana"/>
              </a:rPr>
              <a:t>t</a:t>
            </a:r>
            <a:r>
              <a:rPr lang="en-IN" sz="2000" spc="-5" dirty="0" smtClean="0">
                <a:cs typeface="Verdana"/>
              </a:rPr>
              <a:t>e</a:t>
            </a:r>
            <a:r>
              <a:rPr lang="en-IN" sz="2000" spc="-10" dirty="0" smtClean="0">
                <a:cs typeface="Verdana"/>
              </a:rPr>
              <a:t>m</a:t>
            </a:r>
            <a:r>
              <a:rPr lang="en-IN" sz="2000" dirty="0" smtClean="0">
                <a:cs typeface="Verdana"/>
              </a:rPr>
              <a:t>s</a:t>
            </a:r>
            <a:r>
              <a:rPr lang="en-IN" sz="2000" dirty="0" smtClean="0">
                <a:cs typeface="Times New Roman"/>
              </a:rPr>
              <a:t> </a:t>
            </a:r>
            <a:r>
              <a:rPr lang="en-IN" sz="2000" spc="-95" dirty="0" smtClean="0">
                <a:cs typeface="Times New Roman"/>
              </a:rPr>
              <a:t> </a:t>
            </a:r>
            <a:r>
              <a:rPr lang="en-IN" sz="2000" spc="-10" dirty="0" smtClean="0">
                <a:cs typeface="Verdana"/>
              </a:rPr>
              <a:t>p</a:t>
            </a:r>
            <a:r>
              <a:rPr lang="en-IN" sz="2000" dirty="0" smtClean="0">
                <a:cs typeface="Verdana"/>
              </a:rPr>
              <a:t>r</a:t>
            </a:r>
            <a:r>
              <a:rPr lang="en-IN" sz="2000" spc="-5" dirty="0" smtClean="0">
                <a:cs typeface="Verdana"/>
              </a:rPr>
              <a:t>e</a:t>
            </a:r>
            <a:r>
              <a:rPr lang="en-IN" sz="2000" dirty="0" smtClean="0">
                <a:cs typeface="Verdana"/>
              </a:rPr>
              <a:t>s</a:t>
            </a:r>
            <a:r>
              <a:rPr lang="en-IN" sz="2000" spc="-5" dirty="0" smtClean="0">
                <a:cs typeface="Verdana"/>
              </a:rPr>
              <a:t>e</a:t>
            </a:r>
            <a:r>
              <a:rPr lang="en-IN" sz="2000" spc="-10" dirty="0" smtClean="0">
                <a:cs typeface="Verdana"/>
              </a:rPr>
              <a:t>n</a:t>
            </a:r>
            <a:r>
              <a:rPr lang="en-IN" sz="2000" dirty="0" smtClean="0">
                <a:cs typeface="Verdana"/>
              </a:rPr>
              <a:t>t</a:t>
            </a:r>
            <a:r>
              <a:rPr lang="en-IN" sz="2000" dirty="0" smtClean="0">
                <a:cs typeface="Times New Roman"/>
              </a:rPr>
              <a:t> </a:t>
            </a:r>
            <a:r>
              <a:rPr lang="en-IN" sz="2000" spc="-90" dirty="0" smtClean="0">
                <a:cs typeface="Times New Roman"/>
              </a:rPr>
              <a:t> </a:t>
            </a:r>
            <a:r>
              <a:rPr lang="en-IN" sz="2000" spc="-5" dirty="0" smtClean="0">
                <a:cs typeface="Verdana"/>
              </a:rPr>
              <a:t>i</a:t>
            </a:r>
            <a:r>
              <a:rPr lang="en-IN" sz="2000" dirty="0" smtClean="0">
                <a:cs typeface="Verdana"/>
              </a:rPr>
              <a:t>n</a:t>
            </a:r>
            <a:r>
              <a:rPr lang="en-IN" sz="2000" dirty="0" smtClean="0">
                <a:cs typeface="Times New Roman"/>
              </a:rPr>
              <a:t> </a:t>
            </a:r>
            <a:r>
              <a:rPr lang="en-IN" sz="2000" spc="-90" dirty="0" smtClean="0">
                <a:cs typeface="Times New Roman"/>
              </a:rPr>
              <a:t> </a:t>
            </a:r>
            <a:r>
              <a:rPr lang="en-IN" sz="2000" dirty="0" err="1" smtClean="0">
                <a:cs typeface="Verdana"/>
              </a:rPr>
              <a:t>J</a:t>
            </a:r>
            <a:r>
              <a:rPr lang="en-IN" sz="2000" spc="-10" dirty="0" err="1" smtClean="0">
                <a:cs typeface="Verdana"/>
              </a:rPr>
              <a:t>o</a:t>
            </a:r>
            <a:r>
              <a:rPr lang="en-IN" sz="2000" spc="-20" dirty="0" err="1" smtClean="0">
                <a:cs typeface="Verdana"/>
              </a:rPr>
              <a:t>o</a:t>
            </a:r>
            <a:r>
              <a:rPr lang="en-IN" sz="2000" dirty="0" err="1" smtClean="0">
                <a:cs typeface="Verdana"/>
              </a:rPr>
              <a:t>m</a:t>
            </a:r>
            <a:r>
              <a:rPr lang="en-IN" sz="2000" spc="-15" dirty="0" err="1" smtClean="0">
                <a:cs typeface="Verdana"/>
              </a:rPr>
              <a:t>l</a:t>
            </a:r>
            <a:r>
              <a:rPr lang="en-IN" sz="2000" dirty="0" err="1" smtClean="0">
                <a:cs typeface="Verdana"/>
              </a:rPr>
              <a:t>a</a:t>
            </a:r>
            <a:r>
              <a:rPr lang="en-IN" sz="2000" dirty="0" smtClean="0">
                <a:cs typeface="Verdana"/>
              </a:rPr>
              <a:t>.</a:t>
            </a:r>
            <a:r>
              <a:rPr lang="en-IN" sz="2000" dirty="0" smtClean="0">
                <a:cs typeface="Times New Roman"/>
              </a:rPr>
              <a:t> </a:t>
            </a:r>
            <a:r>
              <a:rPr lang="en-IN" sz="2000" spc="-85" dirty="0" smtClean="0">
                <a:cs typeface="Times New Roman"/>
              </a:rPr>
              <a:t> </a:t>
            </a:r>
            <a:r>
              <a:rPr lang="en-IN" sz="2000" spc="-15" dirty="0" smtClean="0">
                <a:cs typeface="Verdana"/>
              </a:rPr>
              <a:t>I</a:t>
            </a:r>
            <a:r>
              <a:rPr lang="en-IN" sz="2000" dirty="0" smtClean="0">
                <a:cs typeface="Verdana"/>
              </a:rPr>
              <a:t>t</a:t>
            </a:r>
            <a:r>
              <a:rPr lang="en-IN" sz="2000" dirty="0" smtClean="0">
                <a:cs typeface="Times New Roman"/>
              </a:rPr>
              <a:t> </a:t>
            </a:r>
            <a:r>
              <a:rPr lang="en-IN" sz="2000" spc="-95" dirty="0" smtClean="0">
                <a:cs typeface="Times New Roman"/>
              </a:rPr>
              <a:t> </a:t>
            </a:r>
            <a:r>
              <a:rPr lang="en-IN" sz="2000" dirty="0" smtClean="0">
                <a:cs typeface="Verdana"/>
              </a:rPr>
              <a:t>a</a:t>
            </a:r>
            <a:r>
              <a:rPr lang="en-IN" sz="2000" spc="-5" dirty="0" smtClean="0">
                <a:cs typeface="Verdana"/>
              </a:rPr>
              <a:t>ll</a:t>
            </a:r>
            <a:r>
              <a:rPr lang="en-IN" sz="2000" dirty="0" smtClean="0">
                <a:cs typeface="Verdana"/>
              </a:rPr>
              <a:t>o</a:t>
            </a:r>
            <a:r>
              <a:rPr lang="en-IN" sz="2000" spc="-15" dirty="0" smtClean="0">
                <a:cs typeface="Verdana"/>
              </a:rPr>
              <a:t>w</a:t>
            </a:r>
            <a:r>
              <a:rPr lang="en-IN" sz="2000" dirty="0" smtClean="0">
                <a:cs typeface="Verdana"/>
              </a:rPr>
              <a:t>s</a:t>
            </a:r>
            <a:r>
              <a:rPr lang="en-IN" sz="2000" dirty="0" smtClean="0">
                <a:cs typeface="Times New Roman"/>
              </a:rPr>
              <a:t> </a:t>
            </a:r>
            <a:r>
              <a:rPr lang="en-IN" sz="2000" spc="-95" dirty="0" smtClean="0">
                <a:cs typeface="Times New Roman"/>
              </a:rPr>
              <a:t> </a:t>
            </a:r>
            <a:r>
              <a:rPr lang="en-IN" sz="2000" dirty="0" smtClean="0">
                <a:cs typeface="Verdana"/>
              </a:rPr>
              <a:t>y</a:t>
            </a:r>
            <a:r>
              <a:rPr lang="en-IN" sz="2000" spc="-10" dirty="0" smtClean="0">
                <a:cs typeface="Verdana"/>
              </a:rPr>
              <a:t>o</a:t>
            </a:r>
            <a:r>
              <a:rPr lang="en-IN" sz="2000" dirty="0" smtClean="0">
                <a:cs typeface="Verdana"/>
              </a:rPr>
              <a:t>u</a:t>
            </a:r>
            <a:r>
              <a:rPr lang="en-IN" sz="2000" dirty="0" smtClean="0">
                <a:cs typeface="Times New Roman"/>
              </a:rPr>
              <a:t> </a:t>
            </a:r>
            <a:r>
              <a:rPr lang="en-IN" sz="2000" spc="-95" dirty="0" smtClean="0">
                <a:cs typeface="Times New Roman"/>
              </a:rPr>
              <a:t> </a:t>
            </a:r>
            <a:r>
              <a:rPr lang="en-IN" sz="2000" dirty="0" smtClean="0">
                <a:cs typeface="Verdana"/>
              </a:rPr>
              <a:t>to</a:t>
            </a:r>
            <a:r>
              <a:rPr lang="en-IN" sz="2000" dirty="0" smtClean="0">
                <a:cs typeface="Times New Roman"/>
              </a:rPr>
              <a:t> </a:t>
            </a:r>
            <a:r>
              <a:rPr lang="en-IN" sz="2000" spc="-100" dirty="0" smtClean="0">
                <a:cs typeface="Times New Roman"/>
              </a:rPr>
              <a:t> </a:t>
            </a:r>
            <a:r>
              <a:rPr lang="en-IN" sz="2000" spc="-15" dirty="0" smtClean="0">
                <a:cs typeface="Verdana"/>
              </a:rPr>
              <a:t>a</a:t>
            </a:r>
            <a:r>
              <a:rPr lang="en-IN" sz="2000" dirty="0" smtClean="0">
                <a:cs typeface="Verdana"/>
              </a:rPr>
              <a:t>s</a:t>
            </a:r>
            <a:r>
              <a:rPr lang="en-IN" sz="2000" spc="-10" dirty="0" smtClean="0">
                <a:cs typeface="Verdana"/>
              </a:rPr>
              <a:t>s</a:t>
            </a:r>
            <a:r>
              <a:rPr lang="en-IN" sz="2000" spc="-5" dirty="0" smtClean="0">
                <a:cs typeface="Verdana"/>
              </a:rPr>
              <a:t>i</a:t>
            </a:r>
            <a:r>
              <a:rPr lang="en-IN" sz="2000" dirty="0" smtClean="0">
                <a:cs typeface="Verdana"/>
              </a:rPr>
              <a:t>gn</a:t>
            </a:r>
            <a:r>
              <a:rPr lang="en-IN" sz="2000" dirty="0" smtClean="0">
                <a:cs typeface="Times New Roman"/>
              </a:rPr>
              <a:t> </a:t>
            </a:r>
            <a:r>
              <a:rPr lang="en-IN" sz="2000" spc="-100" dirty="0" smtClean="0">
                <a:cs typeface="Times New Roman"/>
              </a:rPr>
              <a:t> </a:t>
            </a:r>
            <a:r>
              <a:rPr lang="en-IN" sz="2000" dirty="0" smtClean="0">
                <a:cs typeface="Verdana"/>
              </a:rPr>
              <a:t>m</a:t>
            </a:r>
            <a:r>
              <a:rPr lang="en-IN" sz="2000" spc="-10" dirty="0" smtClean="0">
                <a:cs typeface="Verdana"/>
              </a:rPr>
              <a:t>od</a:t>
            </a:r>
            <a:r>
              <a:rPr lang="en-IN" sz="2000" dirty="0" smtClean="0">
                <a:cs typeface="Verdana"/>
              </a:rPr>
              <a:t>u</a:t>
            </a:r>
            <a:r>
              <a:rPr lang="en-IN" sz="2000" spc="-5" dirty="0" smtClean="0">
                <a:cs typeface="Verdana"/>
              </a:rPr>
              <a:t>l</a:t>
            </a:r>
            <a:r>
              <a:rPr lang="en-IN" sz="2000" dirty="0" smtClean="0">
                <a:cs typeface="Verdana"/>
              </a:rPr>
              <a:t>e</a:t>
            </a:r>
            <a:r>
              <a:rPr lang="en-IN" sz="2000" dirty="0" smtClean="0">
                <a:cs typeface="Times New Roman"/>
              </a:rPr>
              <a:t> </a:t>
            </a:r>
            <a:r>
              <a:rPr lang="en-IN" sz="2000" spc="-100" dirty="0" smtClean="0">
                <a:cs typeface="Times New Roman"/>
              </a:rPr>
              <a:t> </a:t>
            </a:r>
            <a:r>
              <a:rPr lang="en-IN" sz="2000" dirty="0" smtClean="0">
                <a:cs typeface="Verdana"/>
              </a:rPr>
              <a:t>to</a:t>
            </a:r>
            <a:r>
              <a:rPr lang="en-IN" sz="2000" dirty="0" smtClean="0">
                <a:cs typeface="Times New Roman"/>
              </a:rPr>
              <a:t> </a:t>
            </a:r>
            <a:r>
              <a:rPr lang="en-IN" sz="2000" spc="-100" dirty="0" smtClean="0">
                <a:cs typeface="Times New Roman"/>
              </a:rPr>
              <a:t> </a:t>
            </a:r>
            <a:r>
              <a:rPr lang="en-IN" sz="2000" dirty="0" smtClean="0">
                <a:cs typeface="Verdana"/>
              </a:rPr>
              <a:t>s</a:t>
            </a:r>
            <a:r>
              <a:rPr lang="en-IN" sz="2000" spc="-15" dirty="0" smtClean="0">
                <a:cs typeface="Verdana"/>
              </a:rPr>
              <a:t>o</a:t>
            </a:r>
            <a:r>
              <a:rPr lang="en-IN" sz="2000" dirty="0" smtClean="0">
                <a:cs typeface="Verdana"/>
              </a:rPr>
              <a:t>me</a:t>
            </a:r>
            <a:r>
              <a:rPr lang="en-IN" sz="2000" dirty="0" smtClean="0">
                <a:cs typeface="Times New Roman"/>
              </a:rPr>
              <a:t> </a:t>
            </a:r>
            <a:r>
              <a:rPr lang="en-IN" sz="2000" spc="-100" dirty="0" smtClean="0">
                <a:cs typeface="Times New Roman"/>
              </a:rPr>
              <a:t> </a:t>
            </a:r>
            <a:r>
              <a:rPr lang="en-IN" sz="2000" spc="-15" dirty="0" smtClean="0">
                <a:cs typeface="Verdana"/>
              </a:rPr>
              <a:t>a</a:t>
            </a:r>
            <a:r>
              <a:rPr lang="en-IN" sz="2000" dirty="0" smtClean="0">
                <a:cs typeface="Verdana"/>
              </a:rPr>
              <a:t>nd</a:t>
            </a:r>
            <a:r>
              <a:rPr lang="en-IN" sz="2000" dirty="0" smtClean="0">
                <a:cs typeface="Times New Roman"/>
              </a:rPr>
              <a:t> </a:t>
            </a:r>
            <a:r>
              <a:rPr lang="en-IN" sz="2000" spc="-95" dirty="0" smtClean="0">
                <a:cs typeface="Times New Roman"/>
              </a:rPr>
              <a:t> </a:t>
            </a:r>
            <a:r>
              <a:rPr lang="en-IN" sz="2000" dirty="0" smtClean="0">
                <a:cs typeface="Verdana"/>
              </a:rPr>
              <a:t>n</a:t>
            </a:r>
            <a:r>
              <a:rPr lang="en-IN" sz="2000" spc="-20" dirty="0" smtClean="0">
                <a:cs typeface="Verdana"/>
              </a:rPr>
              <a:t>o</a:t>
            </a:r>
            <a:r>
              <a:rPr lang="en-IN" sz="2000" dirty="0" smtClean="0">
                <a:cs typeface="Verdana"/>
              </a:rPr>
              <a:t>t</a:t>
            </a:r>
            <a:r>
              <a:rPr lang="en-IN" sz="2000" dirty="0" smtClean="0">
                <a:cs typeface="Times New Roman"/>
              </a:rPr>
              <a:t> </a:t>
            </a:r>
            <a:r>
              <a:rPr lang="en-IN" sz="2000" spc="-95" dirty="0" smtClean="0">
                <a:cs typeface="Times New Roman"/>
              </a:rPr>
              <a:t> </a:t>
            </a:r>
            <a:r>
              <a:rPr lang="en-IN" sz="2000" dirty="0" smtClean="0">
                <a:cs typeface="Verdana"/>
              </a:rPr>
              <a:t>a</a:t>
            </a:r>
            <a:r>
              <a:rPr lang="en-IN" sz="2000" spc="-5" dirty="0" smtClean="0">
                <a:cs typeface="Verdana"/>
              </a:rPr>
              <a:t>l</a:t>
            </a:r>
            <a:r>
              <a:rPr lang="en-IN" sz="2000" dirty="0" smtClean="0">
                <a:cs typeface="Verdana"/>
              </a:rPr>
              <a:t>l</a:t>
            </a:r>
            <a:r>
              <a:rPr lang="en-IN" sz="2000" dirty="0" smtClean="0">
                <a:cs typeface="Times New Roman"/>
              </a:rPr>
              <a:t> </a:t>
            </a:r>
            <a:r>
              <a:rPr lang="en-IN" sz="2000" dirty="0" smtClean="0">
                <a:cs typeface="Verdana"/>
              </a:rPr>
              <a:t>pag</a:t>
            </a:r>
            <a:r>
              <a:rPr lang="en-IN" sz="2000" spc="-15" dirty="0" smtClean="0">
                <a:cs typeface="Verdana"/>
              </a:rPr>
              <a:t>e</a:t>
            </a:r>
            <a:r>
              <a:rPr lang="en-IN" sz="2000" dirty="0" smtClean="0">
                <a:cs typeface="Verdana"/>
              </a:rPr>
              <a:t>s.</a:t>
            </a:r>
            <a:endParaRPr lang="en-IN" sz="2000" dirty="0">
              <a:cs typeface="Verdan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6309"/>
            <a:ext cx="8229600" cy="4525963"/>
          </a:xfrm>
        </p:spPr>
        <p:txBody>
          <a:bodyPr/>
          <a:lstStyle/>
          <a:p>
            <a:endParaRPr lang="en-IN" dirty="0" smtClean="0"/>
          </a:p>
          <a:p>
            <a:endParaRPr lang="en-IN" dirty="0" smtClean="0"/>
          </a:p>
          <a:p>
            <a:endParaRPr lang="en-IN" dirty="0" smtClean="0"/>
          </a:p>
          <a:p>
            <a:endParaRPr lang="en-IN" dirty="0" smtClean="0"/>
          </a:p>
          <a:p>
            <a:endParaRPr lang="en-IN" dirty="0" smtClean="0"/>
          </a:p>
        </p:txBody>
      </p:sp>
      <p:pic>
        <p:nvPicPr>
          <p:cNvPr id="49154" name="Picture 2"/>
          <p:cNvPicPr>
            <a:picLocks noChangeAspect="1" noChangeArrowheads="1"/>
          </p:cNvPicPr>
          <p:nvPr/>
        </p:nvPicPr>
        <p:blipFill>
          <a:blip r:embed="rId2" cstate="print"/>
          <a:srcRect/>
          <a:stretch>
            <a:fillRect/>
          </a:stretch>
        </p:blipFill>
        <p:spPr bwMode="auto">
          <a:xfrm>
            <a:off x="1" y="385763"/>
            <a:ext cx="9144000" cy="3686179"/>
          </a:xfrm>
          <a:prstGeom prst="rect">
            <a:avLst/>
          </a:prstGeom>
          <a:noFill/>
          <a:ln w="9525">
            <a:noFill/>
            <a:miter lim="800000"/>
            <a:headEnd/>
            <a:tailEnd/>
          </a:ln>
          <a:effectLst/>
        </p:spPr>
      </p:pic>
      <p:sp>
        <p:nvSpPr>
          <p:cNvPr id="5" name="Rectangle 4"/>
          <p:cNvSpPr/>
          <p:nvPr/>
        </p:nvSpPr>
        <p:spPr>
          <a:xfrm>
            <a:off x="500034" y="4357694"/>
            <a:ext cx="8358246" cy="1951303"/>
          </a:xfrm>
          <a:prstGeom prst="rect">
            <a:avLst/>
          </a:prstGeom>
        </p:spPr>
        <p:txBody>
          <a:bodyPr wrap="square">
            <a:spAutoFit/>
          </a:bodyPr>
          <a:lstStyle/>
          <a:p>
            <a:pPr marL="12700" algn="just">
              <a:lnSpc>
                <a:spcPct val="100000"/>
              </a:lnSpc>
            </a:pPr>
            <a:r>
              <a:rPr lang="en-IN" sz="2000" spc="-10" dirty="0" smtClean="0">
                <a:cs typeface="Verdana"/>
              </a:rPr>
              <a:t>D</a:t>
            </a:r>
            <a:r>
              <a:rPr lang="en-IN" sz="2000" spc="-20" dirty="0" smtClean="0">
                <a:cs typeface="Verdana"/>
              </a:rPr>
              <a:t>e</a:t>
            </a:r>
            <a:r>
              <a:rPr lang="en-IN" sz="2000" spc="-5" dirty="0" smtClean="0">
                <a:cs typeface="Verdana"/>
              </a:rPr>
              <a:t>tai</a:t>
            </a:r>
            <a:r>
              <a:rPr lang="en-IN" sz="2000" dirty="0" smtClean="0">
                <a:cs typeface="Verdana"/>
              </a:rPr>
              <a:t>l</a:t>
            </a:r>
            <a:r>
              <a:rPr lang="en-IN" sz="2000" spc="-10" dirty="0" smtClean="0">
                <a:cs typeface="Verdana"/>
              </a:rPr>
              <a:t>s</a:t>
            </a:r>
            <a:r>
              <a:rPr lang="en-IN" sz="2000" spc="90" dirty="0" smtClean="0">
                <a:cs typeface="Times New Roman"/>
              </a:rPr>
              <a:t> </a:t>
            </a:r>
            <a:r>
              <a:rPr lang="en-IN" sz="2000" spc="-15"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f</a:t>
            </a:r>
            <a:r>
              <a:rPr lang="en-IN" sz="2000" spc="-5" dirty="0" smtClean="0">
                <a:cs typeface="Verdana"/>
              </a:rPr>
              <a:t>unct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tab</a:t>
            </a:r>
            <a:r>
              <a:rPr lang="en-IN" sz="2000" spc="-10" dirty="0" smtClean="0">
                <a:cs typeface="Verdana"/>
              </a:rPr>
              <a:t>s</a:t>
            </a:r>
            <a:r>
              <a:rPr lang="en-IN" sz="2000" spc="90" dirty="0" smtClean="0">
                <a:cs typeface="Times New Roman"/>
              </a:rPr>
              <a:t> </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pa</a:t>
            </a:r>
            <a:r>
              <a:rPr lang="en-IN" sz="2000" spc="-5" dirty="0" smtClean="0">
                <a:cs typeface="Verdana"/>
              </a:rPr>
              <a:t>g</a:t>
            </a:r>
            <a:r>
              <a:rPr lang="en-IN" sz="2000" spc="-10" dirty="0" smtClean="0">
                <a:cs typeface="Verdana"/>
              </a:rPr>
              <a:t>e</a:t>
            </a:r>
            <a:r>
              <a:rPr lang="en-IN" sz="2000" spc="105"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10" dirty="0" smtClean="0">
                <a:cs typeface="Verdana"/>
              </a:rPr>
              <a:t>g</a:t>
            </a:r>
            <a:r>
              <a:rPr lang="en-IN" sz="2000" dirty="0" smtClean="0">
                <a:cs typeface="Verdana"/>
              </a:rPr>
              <a:t>i</a:t>
            </a:r>
            <a:r>
              <a:rPr lang="en-IN" sz="2000" spc="-10" dirty="0" smtClean="0">
                <a:cs typeface="Verdana"/>
              </a:rPr>
              <a:t>v</a:t>
            </a:r>
            <a:r>
              <a:rPr lang="en-IN" sz="2000" spc="-20" dirty="0" smtClean="0">
                <a:cs typeface="Verdana"/>
              </a:rPr>
              <a:t>e</a:t>
            </a:r>
            <a:r>
              <a:rPr lang="en-IN" sz="2000" spc="-10" dirty="0" smtClean="0">
                <a:cs typeface="Verdana"/>
              </a:rPr>
              <a:t>n</a:t>
            </a:r>
            <a:r>
              <a:rPr lang="en-IN" sz="2000" spc="105" dirty="0" smtClean="0">
                <a:cs typeface="Times New Roman"/>
              </a:rPr>
              <a:t> </a:t>
            </a:r>
            <a:r>
              <a:rPr lang="en-IN" sz="2000" spc="-10" dirty="0" smtClean="0">
                <a:cs typeface="Verdana"/>
              </a:rPr>
              <a:t>b</a:t>
            </a:r>
            <a:r>
              <a:rPr lang="en-IN" sz="2000" spc="-15" dirty="0" smtClean="0">
                <a:cs typeface="Verdana"/>
              </a:rPr>
              <a:t>e</a:t>
            </a:r>
            <a:r>
              <a:rPr lang="en-IN" sz="2000" dirty="0" smtClean="0">
                <a:cs typeface="Verdana"/>
              </a:rPr>
              <a:t>l</a:t>
            </a:r>
            <a:r>
              <a:rPr lang="en-IN" sz="2000" spc="-15" dirty="0" smtClean="0">
                <a:cs typeface="Verdana"/>
              </a:rPr>
              <a:t>ow.</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Dele</a:t>
            </a:r>
            <a:r>
              <a:rPr lang="en-IN" sz="2000" b="1" dirty="0" smtClean="0">
                <a:cs typeface="Verdana"/>
              </a:rPr>
              <a:t>t</a:t>
            </a:r>
            <a:r>
              <a:rPr lang="en-IN" sz="2000" b="1" spc="-15" dirty="0" smtClean="0">
                <a:cs typeface="Verdana"/>
              </a:rPr>
              <a:t>e</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5" dirty="0" smtClean="0">
                <a:cs typeface="Verdana"/>
              </a:rPr>
              <a:t>al</a:t>
            </a:r>
            <a:r>
              <a:rPr lang="en-IN" sz="2000" dirty="0" smtClean="0">
                <a:cs typeface="Verdana"/>
              </a:rPr>
              <a:t>l</a:t>
            </a:r>
            <a:r>
              <a:rPr lang="en-IN" sz="2000" spc="-15" dirty="0" smtClean="0">
                <a:cs typeface="Verdana"/>
              </a:rPr>
              <a:t>ow</a:t>
            </a:r>
            <a:r>
              <a:rPr lang="en-IN" sz="2000" spc="-10" dirty="0" smtClean="0">
                <a:cs typeface="Verdana"/>
              </a:rPr>
              <a:t>s</a:t>
            </a:r>
            <a:r>
              <a:rPr lang="en-IN" sz="2000" spc="95" dirty="0" smtClean="0">
                <a:cs typeface="Times New Roman"/>
              </a:rPr>
              <a:t> </a:t>
            </a:r>
            <a:r>
              <a:rPr lang="en-IN" sz="2000" spc="-5" dirty="0" smtClean="0">
                <a:cs typeface="Verdana"/>
              </a:rPr>
              <a:t>us</a:t>
            </a:r>
            <a:r>
              <a:rPr lang="en-IN" sz="2000" spc="-20" dirty="0" smtClean="0">
                <a:cs typeface="Verdana"/>
              </a:rPr>
              <a:t>e</a:t>
            </a:r>
            <a:r>
              <a:rPr lang="en-IN" sz="2000" dirty="0" smtClean="0">
                <a:cs typeface="Verdana"/>
              </a:rPr>
              <a:t>r</a:t>
            </a:r>
            <a:r>
              <a:rPr lang="en-IN" sz="2000" spc="-10" dirty="0" smtClean="0">
                <a:cs typeface="Verdana"/>
              </a:rPr>
              <a:t>s</a:t>
            </a:r>
            <a:r>
              <a:rPr lang="en-IN" sz="2000" spc="105"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10" dirty="0" smtClean="0">
                <a:cs typeface="Verdana"/>
              </a:rPr>
              <a:t>gr</a:t>
            </a:r>
            <a:r>
              <a:rPr lang="en-IN" sz="2000" spc="-15" dirty="0" smtClean="0">
                <a:cs typeface="Verdana"/>
              </a:rPr>
              <a:t>o</a:t>
            </a:r>
            <a:r>
              <a:rPr lang="en-IN" sz="2000" spc="-5" dirty="0" smtClean="0">
                <a:cs typeface="Verdana"/>
              </a:rPr>
              <a:t>u</a:t>
            </a:r>
            <a:r>
              <a:rPr lang="en-IN" sz="2000" spc="-10" dirty="0" smtClean="0">
                <a:cs typeface="Verdana"/>
              </a:rPr>
              <a:t>p</a:t>
            </a:r>
            <a:r>
              <a:rPr lang="en-IN" sz="2000" spc="100" dirty="0" smtClean="0">
                <a:cs typeface="Times New Roman"/>
              </a:rPr>
              <a:t> </a:t>
            </a:r>
            <a:r>
              <a:rPr lang="en-IN" sz="2000" spc="-5" dirty="0" smtClean="0">
                <a:cs typeface="Verdana"/>
              </a:rPr>
              <a:t>to</a:t>
            </a:r>
            <a:r>
              <a:rPr lang="en-IN" sz="2000" spc="95" dirty="0" smtClean="0">
                <a:cs typeface="Times New Roman"/>
              </a:rPr>
              <a:t> </a:t>
            </a:r>
            <a:r>
              <a:rPr lang="en-IN" sz="2000" spc="-10" dirty="0" smtClean="0">
                <a:cs typeface="Verdana"/>
              </a:rPr>
              <a:t>d</a:t>
            </a:r>
            <a:r>
              <a:rPr lang="en-IN" sz="2000" spc="-15" dirty="0" smtClean="0">
                <a:cs typeface="Verdana"/>
              </a:rPr>
              <a:t>e</a:t>
            </a:r>
            <a:r>
              <a:rPr lang="en-IN" sz="2000" dirty="0" smtClean="0">
                <a:cs typeface="Verdana"/>
              </a:rPr>
              <a:t>l</a:t>
            </a:r>
            <a:r>
              <a:rPr lang="en-IN" sz="2000" spc="-20" dirty="0" smtClean="0">
                <a:cs typeface="Verdana"/>
              </a:rPr>
              <a:t>e</a:t>
            </a:r>
            <a:r>
              <a:rPr lang="en-IN" sz="2000" spc="-5" dirty="0" smtClean="0">
                <a:cs typeface="Verdana"/>
              </a:rPr>
              <a:t>te</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c</a:t>
            </a:r>
            <a:r>
              <a:rPr lang="en-IN" sz="2000" spc="-15" dirty="0" smtClean="0">
                <a:cs typeface="Verdana"/>
              </a:rPr>
              <a:t>o</a:t>
            </a:r>
            <a:r>
              <a:rPr lang="en-IN" sz="2000" spc="-5" dirty="0" smtClean="0">
                <a:cs typeface="Verdana"/>
              </a:rPr>
              <a:t>nt</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spc="-10" dirty="0" smtClean="0">
                <a:cs typeface="Verdana"/>
              </a:rPr>
              <a:t>p</a:t>
            </a:r>
            <a:r>
              <a:rPr lang="en-IN" sz="2000" dirty="0" smtClean="0">
                <a:cs typeface="Verdana"/>
              </a:rPr>
              <a:t>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F</a:t>
            </a:r>
            <a:r>
              <a:rPr lang="en-IN" sz="2000" spc="-5" dirty="0" smtClean="0">
                <a:cs typeface="Verdana"/>
              </a:rPr>
              <a:t>o</a:t>
            </a:r>
            <a:r>
              <a:rPr lang="en-IN" sz="2000" spc="-15" dirty="0" smtClean="0">
                <a:cs typeface="Verdana"/>
              </a:rPr>
              <a:t>o</a:t>
            </a:r>
            <a:r>
              <a:rPr lang="en-IN" sz="2000" spc="-5" dirty="0" smtClean="0">
                <a:cs typeface="Verdana"/>
              </a:rPr>
              <a:t>te</a:t>
            </a:r>
            <a:r>
              <a:rPr lang="en-IN" sz="2000" spc="-10" dirty="0" smtClean="0">
                <a:cs typeface="Verdana"/>
              </a:rPr>
              <a:t>r</a:t>
            </a:r>
            <a:r>
              <a:rPr lang="en-IN" sz="2000" spc="-5" dirty="0" smtClean="0">
                <a:cs typeface="Verdana"/>
              </a:rPr>
              <a:t>.</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E</a:t>
            </a:r>
            <a:r>
              <a:rPr lang="en-IN" sz="2000" b="1" spc="-15" dirty="0" smtClean="0">
                <a:cs typeface="Verdana"/>
              </a:rPr>
              <a:t>di</a:t>
            </a:r>
            <a:r>
              <a:rPr lang="en-IN" sz="2000" b="1" spc="-5" dirty="0" smtClean="0">
                <a:cs typeface="Verdana"/>
              </a:rPr>
              <a:t>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5" dirty="0" smtClean="0">
                <a:cs typeface="Verdana"/>
              </a:rPr>
              <a:t>al</a:t>
            </a:r>
            <a:r>
              <a:rPr lang="en-IN" sz="2000" dirty="0" smtClean="0">
                <a:cs typeface="Verdana"/>
              </a:rPr>
              <a:t>l</a:t>
            </a:r>
            <a:r>
              <a:rPr lang="en-IN" sz="2000" spc="-15" dirty="0" smtClean="0">
                <a:cs typeface="Verdana"/>
              </a:rPr>
              <a:t>ow</a:t>
            </a:r>
            <a:r>
              <a:rPr lang="en-IN" sz="2000" spc="-10" dirty="0" smtClean="0">
                <a:cs typeface="Verdana"/>
              </a:rPr>
              <a:t>s</a:t>
            </a:r>
            <a:r>
              <a:rPr lang="en-IN" sz="2000" spc="95" dirty="0" smtClean="0">
                <a:cs typeface="Times New Roman"/>
              </a:rPr>
              <a:t> </a:t>
            </a:r>
            <a:r>
              <a:rPr lang="en-IN" sz="2000" spc="-5" dirty="0" smtClean="0">
                <a:cs typeface="Verdana"/>
              </a:rPr>
              <a:t>us</a:t>
            </a:r>
            <a:r>
              <a:rPr lang="en-IN" sz="2000" spc="-20" dirty="0" smtClean="0">
                <a:cs typeface="Verdana"/>
              </a:rPr>
              <a:t>e</a:t>
            </a:r>
            <a:r>
              <a:rPr lang="en-IN" sz="2000" dirty="0" smtClean="0">
                <a:cs typeface="Verdana"/>
              </a:rPr>
              <a:t>r</a:t>
            </a:r>
            <a:r>
              <a:rPr lang="en-IN" sz="2000" spc="-10" dirty="0" smtClean="0">
                <a:cs typeface="Verdana"/>
              </a:rPr>
              <a:t>s</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10" dirty="0" smtClean="0">
                <a:cs typeface="Verdana"/>
              </a:rPr>
              <a:t>gr</a:t>
            </a:r>
            <a:r>
              <a:rPr lang="en-IN" sz="2000" spc="-15" dirty="0" smtClean="0">
                <a:cs typeface="Verdana"/>
              </a:rPr>
              <a:t>o</a:t>
            </a:r>
            <a:r>
              <a:rPr lang="en-IN" sz="2000" spc="-5" dirty="0" smtClean="0">
                <a:cs typeface="Verdana"/>
              </a:rPr>
              <a:t>u</a:t>
            </a:r>
            <a:r>
              <a:rPr lang="en-IN" sz="2000" spc="-10" dirty="0" smtClean="0">
                <a:cs typeface="Verdana"/>
              </a:rPr>
              <a:t>p</a:t>
            </a:r>
            <a:r>
              <a:rPr lang="en-IN" sz="2000" spc="100" dirty="0" smtClean="0">
                <a:cs typeface="Times New Roman"/>
              </a:rPr>
              <a:t> </a:t>
            </a:r>
            <a:r>
              <a:rPr lang="en-IN" sz="2000" spc="-5" dirty="0" smtClean="0">
                <a:cs typeface="Verdana"/>
              </a:rPr>
              <a:t>to</a:t>
            </a:r>
            <a:r>
              <a:rPr lang="en-IN" sz="2000" spc="105" dirty="0" smtClean="0">
                <a:cs typeface="Times New Roman"/>
              </a:rPr>
              <a:t> </a:t>
            </a:r>
            <a:r>
              <a:rPr lang="en-IN" sz="2000" spc="-20" dirty="0" smtClean="0">
                <a:cs typeface="Verdana"/>
              </a:rPr>
              <a:t>e</a:t>
            </a:r>
            <a:r>
              <a:rPr lang="en-IN" sz="2000" spc="-10" dirty="0" smtClean="0">
                <a:cs typeface="Verdana"/>
              </a:rPr>
              <a:t>d</a:t>
            </a:r>
            <a:r>
              <a:rPr lang="en-IN" sz="2000" dirty="0" smtClean="0">
                <a:cs typeface="Verdana"/>
              </a:rPr>
              <a:t>i</a:t>
            </a:r>
            <a:r>
              <a:rPr lang="en-IN" sz="2000" spc="-5" dirty="0" smtClean="0">
                <a:cs typeface="Verdana"/>
              </a:rPr>
              <a:t>t</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c</a:t>
            </a:r>
            <a:r>
              <a:rPr lang="en-IN" sz="2000" spc="-15" dirty="0" smtClean="0">
                <a:cs typeface="Verdana"/>
              </a:rPr>
              <a:t>o</a:t>
            </a:r>
            <a:r>
              <a:rPr lang="en-IN" sz="2000" spc="-5" dirty="0" smtClean="0">
                <a:cs typeface="Verdana"/>
              </a:rPr>
              <a:t>nt</a:t>
            </a:r>
            <a:r>
              <a:rPr lang="en-IN" sz="2000" spc="-20" dirty="0" smtClean="0">
                <a:cs typeface="Verdana"/>
              </a:rPr>
              <a:t>e</a:t>
            </a:r>
            <a:r>
              <a:rPr lang="en-IN" sz="2000" dirty="0" smtClean="0">
                <a:cs typeface="Verdana"/>
              </a:rPr>
              <a:t>n</a:t>
            </a:r>
            <a:r>
              <a:rPr lang="en-IN" sz="2000" spc="-5" dirty="0" smtClean="0">
                <a:cs typeface="Verdana"/>
              </a:rPr>
              <a:t>t</a:t>
            </a:r>
            <a:r>
              <a:rPr lang="en-IN" sz="2000" spc="100" dirty="0" smtClean="0">
                <a:cs typeface="Times New Roman"/>
              </a:rPr>
              <a:t> </a:t>
            </a:r>
            <a:r>
              <a:rPr lang="en-IN" sz="2000" spc="-10" dirty="0" smtClean="0">
                <a:cs typeface="Verdana"/>
              </a:rPr>
              <a:t>pr</a:t>
            </a:r>
            <a:r>
              <a:rPr lang="en-IN" sz="2000" spc="-5" dirty="0" smtClean="0">
                <a:cs typeface="Verdana"/>
              </a:rPr>
              <a:t>e</a:t>
            </a:r>
            <a:r>
              <a:rPr lang="en-IN" sz="2000" spc="-10"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F</a:t>
            </a:r>
            <a:r>
              <a:rPr lang="en-IN" sz="2000" spc="-5" dirty="0" smtClean="0">
                <a:cs typeface="Verdana"/>
              </a:rPr>
              <a:t>o</a:t>
            </a:r>
            <a:r>
              <a:rPr lang="en-IN" sz="2000" spc="-15" dirty="0" smtClean="0">
                <a:cs typeface="Verdana"/>
              </a:rPr>
              <a:t>o</a:t>
            </a:r>
            <a:r>
              <a:rPr lang="en-IN" sz="2000" spc="-5" dirty="0" smtClean="0">
                <a:cs typeface="Verdana"/>
              </a:rPr>
              <a:t>te</a:t>
            </a:r>
            <a:r>
              <a:rPr lang="en-IN" sz="2000" spc="-10" dirty="0" smtClean="0">
                <a:cs typeface="Verdana"/>
              </a:rPr>
              <a:t>r</a:t>
            </a:r>
            <a:endParaRPr lang="en-IN" sz="2000" dirty="0" smtClean="0">
              <a:cs typeface="Times New Roman"/>
            </a:endParaRPr>
          </a:p>
          <a:p>
            <a:pPr marL="499745" marR="37465" indent="-227965" algn="just">
              <a:lnSpc>
                <a:spcPct val="102000"/>
              </a:lnSpc>
              <a:buFont typeface="Symbol"/>
              <a:buChar char=""/>
              <a:tabLst>
                <a:tab pos="500380" algn="l"/>
              </a:tabLst>
            </a:pPr>
            <a:r>
              <a:rPr lang="en-IN" sz="2000" b="1" spc="-10" dirty="0" smtClean="0">
                <a:cs typeface="Verdana"/>
              </a:rPr>
              <a:t>E</a:t>
            </a:r>
            <a:r>
              <a:rPr lang="en-IN" sz="2000" b="1" spc="-15" dirty="0" smtClean="0">
                <a:cs typeface="Verdana"/>
              </a:rPr>
              <a:t>di</a:t>
            </a:r>
            <a:r>
              <a:rPr lang="en-IN" sz="2000" b="1" spc="-5" dirty="0" smtClean="0">
                <a:cs typeface="Verdana"/>
              </a:rPr>
              <a:t>t</a:t>
            </a:r>
            <a:r>
              <a:rPr lang="en-IN" sz="2000" b="1" spc="95" dirty="0" smtClean="0">
                <a:cs typeface="Times New Roman"/>
              </a:rPr>
              <a:t> </a:t>
            </a:r>
            <a:r>
              <a:rPr lang="en-IN" sz="2000" b="1" spc="-15" dirty="0" smtClean="0">
                <a:cs typeface="Verdana"/>
              </a:rPr>
              <a:t>Sta</a:t>
            </a:r>
            <a:r>
              <a:rPr lang="en-IN" sz="2000" b="1" dirty="0" smtClean="0">
                <a:cs typeface="Verdana"/>
              </a:rPr>
              <a:t>t</a:t>
            </a:r>
            <a:r>
              <a:rPr lang="en-IN" sz="2000" b="1" spc="-10" dirty="0" smtClean="0">
                <a:cs typeface="Verdana"/>
              </a:rPr>
              <a:t>e:</a:t>
            </a:r>
            <a:r>
              <a:rPr lang="en-IN" sz="2000" b="1" spc="114" dirty="0" smtClean="0">
                <a:cs typeface="Times New Roman"/>
              </a:rPr>
              <a:t> </a:t>
            </a:r>
            <a:r>
              <a:rPr lang="en-IN" sz="2000" spc="-20" dirty="0" smtClean="0">
                <a:cs typeface="Verdana"/>
              </a:rPr>
              <a:t>I</a:t>
            </a:r>
            <a:r>
              <a:rPr lang="en-IN" sz="2000" spc="-5" dirty="0" smtClean="0">
                <a:cs typeface="Verdana"/>
              </a:rPr>
              <a:t>t</a:t>
            </a:r>
            <a:r>
              <a:rPr lang="en-IN" sz="2000" spc="100" dirty="0" smtClean="0">
                <a:cs typeface="Times New Roman"/>
              </a:rPr>
              <a:t> </a:t>
            </a:r>
            <a:r>
              <a:rPr lang="en-IN" sz="2000" spc="-10" dirty="0" smtClean="0">
                <a:cs typeface="Verdana"/>
              </a:rPr>
              <a:t>a</a:t>
            </a:r>
            <a:r>
              <a:rPr lang="en-IN" sz="2000" dirty="0" smtClean="0">
                <a:cs typeface="Verdana"/>
              </a:rPr>
              <a:t>ll</a:t>
            </a:r>
            <a:r>
              <a:rPr lang="en-IN" sz="2000" spc="-15" dirty="0" smtClean="0">
                <a:cs typeface="Verdana"/>
              </a:rPr>
              <a:t>ow</a:t>
            </a:r>
            <a:r>
              <a:rPr lang="en-IN" sz="2000" spc="-10" dirty="0" smtClean="0">
                <a:cs typeface="Verdana"/>
              </a:rPr>
              <a:t>s</a:t>
            </a:r>
            <a:r>
              <a:rPr lang="en-IN" sz="2000" spc="95" dirty="0" smtClean="0">
                <a:cs typeface="Times New Roman"/>
              </a:rPr>
              <a:t> </a:t>
            </a:r>
            <a:r>
              <a:rPr lang="en-IN" sz="2000" spc="-5" dirty="0" smtClean="0">
                <a:cs typeface="Verdana"/>
              </a:rPr>
              <a:t>us</a:t>
            </a:r>
            <a:r>
              <a:rPr lang="en-IN" sz="2000" spc="-20" dirty="0" smtClean="0">
                <a:cs typeface="Verdana"/>
              </a:rPr>
              <a:t>e</a:t>
            </a:r>
            <a:r>
              <a:rPr lang="en-IN" sz="2000" dirty="0" smtClean="0">
                <a:cs typeface="Verdana"/>
              </a:rPr>
              <a:t>r</a:t>
            </a:r>
            <a:r>
              <a:rPr lang="en-IN" sz="2000" spc="-10" dirty="0" smtClean="0">
                <a:cs typeface="Verdana"/>
              </a:rPr>
              <a:t>s</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10" dirty="0" smtClean="0">
                <a:cs typeface="Verdana"/>
              </a:rPr>
              <a:t>gr</a:t>
            </a:r>
            <a:r>
              <a:rPr lang="en-IN" sz="2000" spc="-15" dirty="0" smtClean="0">
                <a:cs typeface="Verdana"/>
              </a:rPr>
              <a:t>o</a:t>
            </a:r>
            <a:r>
              <a:rPr lang="en-IN" sz="2000" spc="-5" dirty="0" smtClean="0">
                <a:cs typeface="Verdana"/>
              </a:rPr>
              <a:t>u</a:t>
            </a:r>
            <a:r>
              <a:rPr lang="en-IN" sz="2000" spc="-10" dirty="0" smtClean="0">
                <a:cs typeface="Verdana"/>
              </a:rPr>
              <a:t>p</a:t>
            </a:r>
            <a:r>
              <a:rPr lang="en-IN" sz="2000" spc="114" dirty="0" smtClean="0">
                <a:cs typeface="Times New Roman"/>
              </a:rPr>
              <a:t> </a:t>
            </a:r>
            <a:r>
              <a:rPr lang="en-IN" sz="2000" spc="-5" dirty="0" smtClean="0">
                <a:cs typeface="Verdana"/>
              </a:rPr>
              <a:t>to</a:t>
            </a:r>
            <a:r>
              <a:rPr lang="en-IN" sz="2000" spc="100" dirty="0" smtClean="0">
                <a:cs typeface="Times New Roman"/>
              </a:rPr>
              <a:t> </a:t>
            </a:r>
            <a:r>
              <a:rPr lang="en-IN" sz="2000" spc="-10" dirty="0" smtClean="0">
                <a:cs typeface="Verdana"/>
              </a:rPr>
              <a:t>ch</a:t>
            </a:r>
            <a:r>
              <a:rPr lang="en-IN" sz="2000" dirty="0" smtClean="0">
                <a:cs typeface="Verdana"/>
              </a:rPr>
              <a:t>a</a:t>
            </a:r>
            <a:r>
              <a:rPr lang="en-IN" sz="2000" spc="-5" dirty="0" smtClean="0">
                <a:cs typeface="Verdana"/>
              </a:rPr>
              <a:t>n</a:t>
            </a:r>
            <a:r>
              <a:rPr lang="en-IN" sz="2000" spc="-10" dirty="0" smtClean="0">
                <a:cs typeface="Verdana"/>
              </a:rPr>
              <a:t>ge</a:t>
            </a:r>
            <a:r>
              <a:rPr lang="en-IN" sz="2000" spc="90" dirty="0" smtClean="0">
                <a:cs typeface="Times New Roman"/>
              </a:rPr>
              <a:t> </a:t>
            </a:r>
            <a:r>
              <a:rPr lang="en-IN" sz="200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spc="-20" dirty="0" smtClean="0">
                <a:cs typeface="Verdana"/>
              </a:rPr>
              <a:t>s</a:t>
            </a:r>
            <a:r>
              <a:rPr lang="en-IN" sz="2000" spc="-5" dirty="0" smtClean="0">
                <a:cs typeface="Verdana"/>
              </a:rPr>
              <a:t>ta</a:t>
            </a:r>
            <a:r>
              <a:rPr lang="en-IN" sz="2000" spc="5" dirty="0" smtClean="0">
                <a:cs typeface="Verdana"/>
              </a:rPr>
              <a:t>t</a:t>
            </a:r>
            <a:r>
              <a:rPr lang="en-IN" sz="2000" spc="-10" dirty="0" smtClean="0">
                <a:cs typeface="Verdana"/>
              </a:rPr>
              <a:t>e</a:t>
            </a:r>
            <a:r>
              <a:rPr lang="en-IN" sz="2000" spc="100" dirty="0" smtClean="0">
                <a:cs typeface="Times New Roman"/>
              </a:rPr>
              <a:t> </a:t>
            </a:r>
            <a:r>
              <a:rPr lang="en-IN" sz="2000" spc="-15" dirty="0" smtClean="0">
                <a:cs typeface="Verdana"/>
              </a:rPr>
              <a:t>o</a:t>
            </a:r>
            <a:r>
              <a:rPr lang="en-IN" sz="2000" spc="-5" dirty="0" smtClean="0">
                <a:cs typeface="Verdana"/>
              </a:rPr>
              <a:t>f</a:t>
            </a:r>
            <a:r>
              <a:rPr lang="en-IN" sz="2000" spc="105" dirty="0" smtClean="0">
                <a:cs typeface="Times New Roman"/>
              </a:rPr>
              <a:t> </a:t>
            </a:r>
            <a:r>
              <a:rPr lang="en-IN" sz="2000" spc="-5" dirty="0" smtClean="0">
                <a:cs typeface="Verdana"/>
              </a:rPr>
              <a:t>c</a:t>
            </a:r>
            <a:r>
              <a:rPr lang="en-IN" sz="2000" spc="-15" dirty="0" smtClean="0">
                <a:cs typeface="Verdana"/>
              </a:rPr>
              <a:t>o</a:t>
            </a:r>
            <a:r>
              <a:rPr lang="en-IN" sz="2000" spc="-5" dirty="0" smtClean="0">
                <a:cs typeface="Verdana"/>
              </a:rPr>
              <a:t>nt</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spc="-10" dirty="0" smtClean="0">
                <a:cs typeface="Verdana"/>
              </a:rPr>
              <a:t>p</a:t>
            </a:r>
            <a:r>
              <a:rPr lang="en-IN" sz="2000" dirty="0" smtClean="0">
                <a:cs typeface="Verdana"/>
              </a:rPr>
              <a:t>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5" dirty="0" smtClean="0">
                <a:cs typeface="Times New Roman"/>
              </a:rPr>
              <a:t> </a:t>
            </a:r>
            <a:r>
              <a:rPr lang="en-IN" sz="2000" spc="-10" dirty="0" smtClean="0">
                <a:cs typeface="Verdana"/>
              </a:rPr>
              <a:t>F</a:t>
            </a:r>
            <a:r>
              <a:rPr lang="en-IN" sz="2000" spc="-15" dirty="0" smtClean="0">
                <a:cs typeface="Verdana"/>
              </a:rPr>
              <a:t>oo</a:t>
            </a:r>
            <a:r>
              <a:rPr lang="en-IN" sz="2000" dirty="0" smtClean="0">
                <a:cs typeface="Verdana"/>
              </a:rPr>
              <a:t>t</a:t>
            </a:r>
            <a:r>
              <a:rPr lang="en-IN" sz="2000" spc="-20" dirty="0" smtClean="0">
                <a:cs typeface="Verdana"/>
              </a:rPr>
              <a:t>e</a:t>
            </a:r>
            <a:r>
              <a:rPr lang="en-IN" sz="2000" spc="-10" dirty="0" smtClean="0">
                <a:cs typeface="Verdana"/>
              </a:rPr>
              <a:t>r</a:t>
            </a:r>
            <a:r>
              <a:rPr lang="en-IN" sz="2000" spc="-5" dirty="0" smtClean="0">
                <a:cs typeface="Verdana"/>
              </a:rPr>
              <a:t>.</a:t>
            </a:r>
            <a:endParaRPr lang="en-IN" sz="2000" dirty="0" smtClean="0">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1214422"/>
            <a:ext cx="9144000" cy="5357850"/>
          </a:xfrm>
          <a:prstGeom prst="rect">
            <a:avLst/>
          </a:prstGeom>
          <a:noFill/>
          <a:ln w="9525">
            <a:noFill/>
            <a:miter lim="800000"/>
            <a:headEnd/>
            <a:tailEnd/>
          </a:ln>
          <a:effectLst/>
        </p:spPr>
      </p:pic>
      <p:sp>
        <p:nvSpPr>
          <p:cNvPr id="3" name="TextBox 2"/>
          <p:cNvSpPr txBox="1"/>
          <p:nvPr/>
        </p:nvSpPr>
        <p:spPr>
          <a:xfrm>
            <a:off x="357158" y="285728"/>
            <a:ext cx="8215370" cy="984885"/>
          </a:xfrm>
          <a:prstGeom prst="rect">
            <a:avLst/>
          </a:prstGeom>
          <a:noFill/>
        </p:spPr>
        <p:txBody>
          <a:bodyPr wrap="square" rtlCol="0">
            <a:spAutoFit/>
          </a:bodyPr>
          <a:lstStyle/>
          <a:p>
            <a:pPr algn="just"/>
            <a:r>
              <a:rPr lang="en-IN" sz="2000" b="1" spc="-15" dirty="0" smtClean="0">
                <a:cs typeface="Verdana"/>
              </a:rPr>
              <a:t>Ste</a:t>
            </a:r>
            <a:r>
              <a:rPr lang="en-IN" sz="2000" b="1" spc="-10" dirty="0" smtClean="0">
                <a:cs typeface="Verdana"/>
              </a:rPr>
              <a:t>p</a:t>
            </a:r>
            <a:r>
              <a:rPr lang="en-IN" sz="2000" b="1" spc="85" dirty="0" smtClean="0">
                <a:cs typeface="Times New Roman"/>
              </a:rPr>
              <a:t> </a:t>
            </a:r>
            <a:r>
              <a:rPr lang="en-IN" sz="2000" b="1" spc="-15" dirty="0" smtClean="0">
                <a:cs typeface="Verdana"/>
              </a:rPr>
              <a:t>(5</a:t>
            </a:r>
            <a:r>
              <a:rPr lang="en-IN" sz="2000" b="1" spc="-5" dirty="0" smtClean="0">
                <a:cs typeface="Verdana"/>
              </a:rPr>
              <a:t>):</a:t>
            </a:r>
            <a:r>
              <a:rPr lang="en-IN" sz="2000" b="1" spc="90" dirty="0" smtClean="0">
                <a:cs typeface="Times New Roman"/>
              </a:rPr>
              <a:t> </a:t>
            </a:r>
            <a:r>
              <a:rPr lang="en-IN" sz="2000" spc="-15" dirty="0" smtClean="0">
                <a:cs typeface="Verdana"/>
              </a:rPr>
              <a:t>T</a:t>
            </a:r>
            <a:r>
              <a:rPr lang="en-IN" sz="2000" spc="-10" dirty="0" smtClean="0">
                <a:cs typeface="Verdana"/>
              </a:rPr>
              <a:t>he</a:t>
            </a:r>
            <a:r>
              <a:rPr lang="en-IN" sz="2000" spc="90" dirty="0" smtClean="0">
                <a:cs typeface="Times New Roman"/>
              </a:rPr>
              <a:t> </a:t>
            </a:r>
            <a:r>
              <a:rPr lang="en-IN" sz="2000" b="1" spc="-20" dirty="0" smtClean="0">
                <a:cs typeface="Verdana"/>
              </a:rPr>
              <a:t>A</a:t>
            </a:r>
            <a:r>
              <a:rPr lang="en-IN" sz="2000" b="1" dirty="0" smtClean="0">
                <a:cs typeface="Verdana"/>
              </a:rPr>
              <a:t>d</a:t>
            </a:r>
            <a:r>
              <a:rPr lang="en-IN" sz="2000" b="1" spc="-10" dirty="0" smtClean="0">
                <a:cs typeface="Verdana"/>
              </a:rPr>
              <a:t>v</a:t>
            </a:r>
            <a:r>
              <a:rPr lang="en-IN" sz="2000" b="1" spc="-5" dirty="0" smtClean="0">
                <a:cs typeface="Verdana"/>
              </a:rPr>
              <a:t>a</a:t>
            </a:r>
            <a:r>
              <a:rPr lang="en-IN" sz="2000" b="1" spc="-15" dirty="0" smtClean="0">
                <a:cs typeface="Verdana"/>
              </a:rPr>
              <a:t>n</a:t>
            </a:r>
            <a:r>
              <a:rPr lang="en-IN" sz="2000" b="1" dirty="0" smtClean="0">
                <a:cs typeface="Verdana"/>
              </a:rPr>
              <a:t>c</a:t>
            </a:r>
            <a:r>
              <a:rPr lang="en-IN" sz="2000" b="1" spc="-10" dirty="0" smtClean="0">
                <a:cs typeface="Verdana"/>
              </a:rPr>
              <a:t>ed</a:t>
            </a:r>
            <a:r>
              <a:rPr lang="en-IN" sz="2000" b="1" spc="90" dirty="0" smtClean="0">
                <a:cs typeface="Times New Roman"/>
              </a:rPr>
              <a:t> </a:t>
            </a:r>
            <a:r>
              <a:rPr lang="en-IN" sz="2000" spc="-10" dirty="0" smtClean="0">
                <a:cs typeface="Verdana"/>
              </a:rPr>
              <a:t>tab</a:t>
            </a:r>
            <a:r>
              <a:rPr lang="en-IN" sz="2000" spc="85" dirty="0" smtClean="0">
                <a:cs typeface="Times New Roman"/>
              </a:rPr>
              <a:t> </a:t>
            </a:r>
            <a:r>
              <a:rPr lang="en-IN" sz="2000" dirty="0" smtClean="0">
                <a:cs typeface="Verdana"/>
              </a:rPr>
              <a:t>i</a:t>
            </a:r>
            <a:r>
              <a:rPr lang="en-IN" sz="2000" spc="-10" dirty="0" smtClean="0">
                <a:cs typeface="Verdana"/>
              </a:rPr>
              <a:t>s</a:t>
            </a:r>
            <a:r>
              <a:rPr lang="en-IN" sz="2000" spc="80" dirty="0" smtClean="0">
                <a:cs typeface="Times New Roman"/>
              </a:rPr>
              <a:t> </a:t>
            </a:r>
            <a:r>
              <a:rPr lang="en-IN" sz="2000" spc="-5" dirty="0" smtClean="0">
                <a:cs typeface="Verdana"/>
              </a:rPr>
              <a:t>us</a:t>
            </a:r>
            <a:r>
              <a:rPr lang="en-IN" sz="2000" spc="-20" dirty="0" smtClean="0">
                <a:cs typeface="Verdana"/>
              </a:rPr>
              <a:t>e</a:t>
            </a:r>
            <a:r>
              <a:rPr lang="en-IN" sz="2000" spc="-10" dirty="0" smtClean="0">
                <a:cs typeface="Verdana"/>
              </a:rPr>
              <a:t>d</a:t>
            </a:r>
            <a:r>
              <a:rPr lang="en-IN" sz="2000" spc="85" dirty="0" smtClean="0">
                <a:cs typeface="Times New Roman"/>
              </a:rPr>
              <a:t> </a:t>
            </a:r>
            <a:r>
              <a:rPr lang="en-IN" sz="2000" dirty="0" smtClean="0">
                <a:cs typeface="Verdana"/>
              </a:rPr>
              <a:t>t</a:t>
            </a:r>
            <a:r>
              <a:rPr lang="en-IN" sz="2000" spc="-10" dirty="0" smtClean="0">
                <a:cs typeface="Verdana"/>
              </a:rPr>
              <a:t>o</a:t>
            </a:r>
            <a:r>
              <a:rPr lang="en-IN" sz="2000" spc="80" dirty="0" smtClean="0">
                <a:cs typeface="Times New Roman"/>
              </a:rPr>
              <a:t> </a:t>
            </a:r>
            <a:r>
              <a:rPr lang="en-IN" sz="2000" dirty="0" smtClean="0">
                <a:cs typeface="Verdana"/>
              </a:rPr>
              <a:t>d</a:t>
            </a:r>
            <a:r>
              <a:rPr lang="en-IN" sz="2000" spc="-10" dirty="0" smtClean="0">
                <a:cs typeface="Verdana"/>
              </a:rPr>
              <a:t>o</a:t>
            </a:r>
            <a:r>
              <a:rPr lang="en-IN" sz="2000" spc="8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advan</a:t>
            </a:r>
            <a:r>
              <a:rPr lang="en-IN" sz="2000" spc="-5" dirty="0" smtClean="0">
                <a:cs typeface="Verdana"/>
              </a:rPr>
              <a:t>c</a:t>
            </a:r>
            <a:r>
              <a:rPr lang="en-IN" sz="2000" spc="-20" dirty="0" smtClean="0">
                <a:cs typeface="Verdana"/>
              </a:rPr>
              <a:t>e</a:t>
            </a:r>
            <a:r>
              <a:rPr lang="en-IN" sz="2000" spc="-10" dirty="0" smtClean="0">
                <a:cs typeface="Verdana"/>
              </a:rPr>
              <a:t>d</a:t>
            </a:r>
            <a:r>
              <a:rPr lang="en-IN" sz="2000" spc="85" dirty="0" smtClean="0">
                <a:cs typeface="Times New Roman"/>
              </a:rPr>
              <a:t> </a:t>
            </a:r>
            <a:r>
              <a:rPr lang="en-IN" sz="2000" spc="-5" dirty="0" smtClean="0">
                <a:cs typeface="Verdana"/>
              </a:rPr>
              <a:t>s</a:t>
            </a:r>
            <a:r>
              <a:rPr lang="en-IN" sz="2000" spc="-20" dirty="0" smtClean="0">
                <a:cs typeface="Verdana"/>
              </a:rPr>
              <a:t>e</a:t>
            </a:r>
            <a:r>
              <a:rPr lang="en-IN" sz="2000" spc="-5" dirty="0" smtClean="0">
                <a:cs typeface="Verdana"/>
              </a:rPr>
              <a:t>tt</a:t>
            </a:r>
            <a:r>
              <a:rPr lang="en-IN" sz="2000" dirty="0" smtClean="0">
                <a:cs typeface="Verdana"/>
              </a:rPr>
              <a:t>i</a:t>
            </a:r>
            <a:r>
              <a:rPr lang="en-IN" sz="2000" spc="-5" dirty="0" smtClean="0">
                <a:cs typeface="Verdana"/>
              </a:rPr>
              <a:t>n</a:t>
            </a:r>
            <a:r>
              <a:rPr lang="en-IN" sz="2000" spc="-10" dirty="0" smtClean="0">
                <a:cs typeface="Verdana"/>
              </a:rPr>
              <a:t>gs</a:t>
            </a:r>
            <a:r>
              <a:rPr lang="en-IN" sz="2000" spc="80" dirty="0" smtClean="0">
                <a:cs typeface="Times New Roman"/>
              </a:rPr>
              <a:t> </a:t>
            </a:r>
            <a:r>
              <a:rPr lang="en-IN" sz="2000" spc="-15" dirty="0" smtClean="0">
                <a:cs typeface="Verdana"/>
              </a:rPr>
              <a:t>o</a:t>
            </a:r>
            <a:r>
              <a:rPr lang="en-IN" sz="2000" spc="-5" dirty="0" smtClean="0">
                <a:cs typeface="Verdana"/>
              </a:rPr>
              <a:t>f</a:t>
            </a:r>
            <a:r>
              <a:rPr lang="en-IN" sz="2000" spc="80"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80" dirty="0" smtClean="0">
                <a:cs typeface="Times New Roman"/>
              </a:rPr>
              <a:t> </a:t>
            </a:r>
            <a:r>
              <a:rPr lang="en-IN" sz="2000" dirty="0" smtClean="0">
                <a:cs typeface="Verdana"/>
              </a:rPr>
              <a:t>fo</a:t>
            </a:r>
            <a:r>
              <a:rPr lang="en-IN" sz="2000" spc="-15" dirty="0" smtClean="0">
                <a:cs typeface="Verdana"/>
              </a:rPr>
              <a:t>o</a:t>
            </a:r>
            <a:r>
              <a:rPr lang="en-IN" sz="2000" spc="-5" dirty="0" smtClean="0">
                <a:cs typeface="Verdana"/>
              </a:rPr>
              <a:t>te</a:t>
            </a:r>
            <a:r>
              <a:rPr lang="en-IN" sz="2000" spc="-10" dirty="0" smtClean="0">
                <a:cs typeface="Verdana"/>
              </a:rPr>
              <a:t>r</a:t>
            </a:r>
            <a:r>
              <a:rPr lang="en-IN" sz="2000" spc="-5" dirty="0" smtClean="0">
                <a:cs typeface="Verdana"/>
              </a:rPr>
              <a:t>.</a:t>
            </a:r>
            <a:r>
              <a:rPr lang="en-IN" sz="2000" spc="114" dirty="0" smtClean="0">
                <a:cs typeface="Times New Roman"/>
              </a:rPr>
              <a:t> 	</a:t>
            </a:r>
            <a:r>
              <a:rPr lang="en-IN" sz="2000" dirty="0" smtClean="0">
                <a:cs typeface="Verdana"/>
              </a:rPr>
              <a:t>F</a:t>
            </a:r>
            <a:r>
              <a:rPr lang="en-IN" sz="2000" spc="-15" dirty="0" smtClean="0">
                <a:cs typeface="Verdana"/>
              </a:rPr>
              <a:t>o</a:t>
            </a:r>
            <a:r>
              <a:rPr lang="en-IN" sz="2000" dirty="0" smtClean="0">
                <a:cs typeface="Verdana"/>
              </a:rPr>
              <a:t>ll</a:t>
            </a:r>
            <a:r>
              <a:rPr lang="en-IN" sz="2000" spc="-15" dirty="0" smtClean="0">
                <a:cs typeface="Verdana"/>
              </a:rPr>
              <a:t>o</a:t>
            </a:r>
            <a:r>
              <a:rPr lang="en-IN" sz="2000" spc="-25" dirty="0" smtClean="0">
                <a:cs typeface="Verdana"/>
              </a:rPr>
              <a:t>w</a:t>
            </a:r>
            <a:r>
              <a:rPr lang="en-IN" sz="2000" dirty="0" smtClean="0">
                <a:cs typeface="Verdana"/>
              </a:rPr>
              <a:t>i</a:t>
            </a:r>
            <a:r>
              <a:rPr lang="en-IN" sz="2000" spc="-20" dirty="0" smtClean="0">
                <a:cs typeface="Verdana"/>
              </a:rPr>
              <a:t>n</a:t>
            </a:r>
            <a:r>
              <a:rPr lang="en-IN" sz="2000" spc="-10" dirty="0" smtClean="0">
                <a:cs typeface="Verdana"/>
              </a:rPr>
              <a:t>g</a:t>
            </a:r>
            <a:r>
              <a:rPr lang="en-IN" sz="2000" spc="-5" dirty="0" smtClean="0">
                <a:cs typeface="Times New Roman"/>
              </a:rPr>
              <a:t> </a:t>
            </a:r>
            <a:r>
              <a:rPr lang="en-IN" sz="2000" spc="-10" dirty="0" smtClean="0">
                <a:cs typeface="Verdana"/>
              </a:rPr>
              <a:t>s</a:t>
            </a:r>
            <a:r>
              <a:rPr lang="en-IN" sz="2000" spc="-20" dirty="0" smtClean="0">
                <a:cs typeface="Verdana"/>
              </a:rPr>
              <a:t>c</a:t>
            </a:r>
            <a:r>
              <a:rPr lang="en-IN" sz="2000" spc="-5" dirty="0" smtClean="0">
                <a:cs typeface="Verdana"/>
              </a:rPr>
              <a:t>re</a:t>
            </a:r>
            <a:r>
              <a:rPr lang="en-IN" sz="2000" spc="-20" dirty="0" smtClean="0">
                <a:cs typeface="Verdana"/>
              </a:rPr>
              <a:t>e</a:t>
            </a:r>
            <a:r>
              <a:rPr lang="en-IN" sz="2000" spc="-5" dirty="0" smtClean="0">
                <a:cs typeface="Verdana"/>
              </a:rPr>
              <a:t>n</a:t>
            </a:r>
            <a:r>
              <a:rPr lang="en-IN" sz="2000" spc="-10" dirty="0" smtClean="0">
                <a:cs typeface="Verdana"/>
              </a:rPr>
              <a:t>shot</a:t>
            </a:r>
            <a:r>
              <a:rPr lang="en-IN" sz="2000" spc="110" dirty="0" smtClean="0">
                <a:cs typeface="Times New Roman"/>
              </a:rPr>
              <a:t> </a:t>
            </a:r>
            <a:r>
              <a:rPr lang="en-IN" sz="2000" dirty="0" smtClean="0">
                <a:cs typeface="Verdana"/>
              </a:rPr>
              <a:t>r</a:t>
            </a:r>
            <a:r>
              <a:rPr lang="en-IN" sz="2000" spc="-20" dirty="0" smtClean="0">
                <a:cs typeface="Verdana"/>
              </a:rPr>
              <a:t>e</a:t>
            </a:r>
            <a:r>
              <a:rPr lang="en-IN" sz="2000" spc="-10" dirty="0" smtClean="0">
                <a:cs typeface="Verdana"/>
              </a:rPr>
              <a:t>p</a:t>
            </a:r>
            <a:r>
              <a:rPr lang="en-IN" sz="2000" dirty="0" smtClean="0">
                <a:cs typeface="Verdana"/>
              </a:rPr>
              <a:t>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nts</a:t>
            </a:r>
            <a:r>
              <a:rPr lang="en-IN" sz="2000" spc="90" dirty="0" smtClean="0">
                <a:cs typeface="Times New Roman"/>
              </a:rPr>
              <a:t> </a:t>
            </a:r>
            <a:r>
              <a:rPr lang="en-IN" sz="200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adva</a:t>
            </a:r>
            <a:r>
              <a:rPr lang="en-IN" sz="2000" spc="-5" dirty="0" smtClean="0">
                <a:cs typeface="Verdana"/>
              </a:rPr>
              <a:t>nc</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5" dirty="0" smtClean="0">
                <a:cs typeface="Verdana"/>
              </a:rPr>
              <a:t>tab.</a:t>
            </a:r>
            <a:endParaRPr lang="en-IN" sz="2000" dirty="0" smtClean="0">
              <a:cs typeface="Verdana"/>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71678"/>
            <a:ext cx="8229600" cy="4054485"/>
          </a:xfrm>
        </p:spPr>
        <p:txBody>
          <a:bodyPr>
            <a:normAutofit/>
          </a:bodyPr>
          <a:lstStyle/>
          <a:p>
            <a:pPr algn="just"/>
            <a:r>
              <a:rPr lang="en-US" sz="2000" dirty="0" smtClean="0"/>
              <a:t>Modules are lightweight and flexible extensions  used for page rendering. These modules are often “boxes” arranged around a component on a typical page. A well-known example is the login module. Modules are assigned per menu item, so you can decide to show or hide (for example) the login module depending on which page (menu item) the user is currently on. Some modules are linked to components: the “latest news” module, for example, links to the content component (</a:t>
            </a:r>
            <a:r>
              <a:rPr lang="en-US" sz="2000" dirty="0" err="1" smtClean="0"/>
              <a:t>com_content</a:t>
            </a:r>
            <a:r>
              <a:rPr lang="en-US" sz="2000" dirty="0" smtClean="0"/>
              <a:t>) and displays links to the newest content items. However, modules do not need to be linked to components; they don't even need to be linked to anything and can be just static HTML or text.</a:t>
            </a:r>
          </a:p>
          <a:p>
            <a:pPr algn="just"/>
            <a:r>
              <a:rPr lang="en-US" sz="2000" dirty="0" smtClean="0"/>
              <a:t>Modules are managed in the </a:t>
            </a:r>
            <a:r>
              <a:rPr lang="en-US" sz="2000" dirty="0" err="1" smtClean="0"/>
              <a:t>Joomla</a:t>
            </a:r>
            <a:r>
              <a:rPr lang="en-US" sz="2000" dirty="0" smtClean="0"/>
              <a:t>! Administrator view by the Module Manager</a:t>
            </a:r>
            <a:endParaRPr lang="en-US" sz="2000" dirty="0"/>
          </a:p>
        </p:txBody>
      </p:sp>
      <p:sp>
        <p:nvSpPr>
          <p:cNvPr id="6" name="Horizontal Scroll 5"/>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IN" sz="4000" dirty="0" smtClean="0"/>
              <a:t> </a:t>
            </a:r>
            <a:r>
              <a:rPr lang="en-IN" sz="4000" b="1" dirty="0" smtClean="0"/>
              <a:t>MODULES</a:t>
            </a:r>
            <a:endParaRPr lang="en-IN" sz="4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00034" y="214290"/>
            <a:ext cx="8215370" cy="6357982"/>
          </a:xfrm>
          <a:prstGeom prst="rect">
            <a:avLst/>
          </a:prstGeom>
        </p:spPr>
        <p:txBody>
          <a:bodyPr vert="horz" lIns="91440" tIns="45720" rIns="91440" bIns="45720" rtlCol="0">
            <a:noAutofit/>
          </a:bodyPr>
          <a:lstStyle/>
          <a:p>
            <a:pPr marL="240665" marR="7620" lvl="0" indent="-227965" algn="just" defTabSz="914400" rtl="0" eaLnBrk="1" fontAlgn="auto" latinLnBrk="0" hangingPunct="1">
              <a:lnSpc>
                <a:spcPct val="102000"/>
              </a:lnSpc>
              <a:spcBef>
                <a:spcPct val="20000"/>
              </a:spcBef>
              <a:spcAft>
                <a:spcPts val="0"/>
              </a:spcAft>
              <a:buClrTx/>
              <a:buSzTx/>
              <a:buFont typeface="Symbol"/>
              <a:buChar char=""/>
              <a:tabLst>
                <a:tab pos="210820" algn="l"/>
              </a:tabLst>
              <a:defRPr/>
            </a:pP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10" normalizeH="0" baseline="0" noProof="0" dirty="0" smtClean="0">
                <a:ln>
                  <a:noFill/>
                </a:ln>
                <a:solidFill>
                  <a:schemeClr val="tx1"/>
                </a:solidFill>
                <a:effectLst/>
                <a:uLnTx/>
                <a:uFillTx/>
                <a:ea typeface="+mn-ea"/>
                <a:cs typeface="Verdana"/>
              </a:rPr>
              <a:t>l</a:t>
            </a:r>
            <a:r>
              <a:rPr kumimoji="0" lang="en-IN" sz="2000" b="1" i="0" u="none" strike="noStrike" kern="1200" cap="none" spc="-5" normalizeH="0" baseline="0" noProof="0" dirty="0" smtClean="0">
                <a:ln>
                  <a:noFill/>
                </a:ln>
                <a:solidFill>
                  <a:schemeClr val="tx1"/>
                </a:solidFill>
                <a:effectLst/>
                <a:uLnTx/>
                <a:uFillTx/>
                <a:ea typeface="+mn-ea"/>
                <a:cs typeface="Verdana"/>
              </a:rPr>
              <a:t>t</a:t>
            </a:r>
            <a:r>
              <a:rPr kumimoji="0" lang="en-IN" sz="2000" b="1" i="0" u="none" strike="noStrike" kern="1200" cap="none" spc="0" normalizeH="0" baseline="0" noProof="0" dirty="0" smtClean="0">
                <a:ln>
                  <a:noFill/>
                </a:ln>
                <a:solidFill>
                  <a:schemeClr val="tx1"/>
                </a:solidFill>
                <a:effectLst/>
                <a:uLnTx/>
                <a:uFillTx/>
                <a:ea typeface="+mn-ea"/>
                <a:cs typeface="Verdana"/>
              </a:rPr>
              <a:t>e</a:t>
            </a:r>
            <a:r>
              <a:rPr kumimoji="0" lang="en-IN" sz="2000" b="1" i="0" u="none" strike="noStrike" kern="1200" cap="none" spc="-10" normalizeH="0" baseline="0" noProof="0" dirty="0" smtClean="0">
                <a:ln>
                  <a:noFill/>
                </a:ln>
                <a:solidFill>
                  <a:schemeClr val="tx1"/>
                </a:solidFill>
                <a:effectLst/>
                <a:uLnTx/>
                <a:uFillTx/>
                <a:ea typeface="+mn-ea"/>
                <a:cs typeface="Verdana"/>
              </a:rPr>
              <a:t>r</a:t>
            </a:r>
            <a:r>
              <a:rPr kumimoji="0" lang="en-IN" sz="2000" b="1" i="0" u="none" strike="noStrike" kern="1200" cap="none" spc="-5" normalizeH="0" baseline="0" noProof="0" dirty="0" smtClean="0">
                <a:ln>
                  <a:noFill/>
                </a:ln>
                <a:solidFill>
                  <a:schemeClr val="tx1"/>
                </a:solidFill>
                <a:effectLst/>
                <a:uLnTx/>
                <a:uFillTx/>
                <a:ea typeface="+mn-ea"/>
                <a:cs typeface="Verdana"/>
              </a:rPr>
              <a:t>n</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5" normalizeH="0" baseline="0" noProof="0" dirty="0" smtClean="0">
                <a:ln>
                  <a:noFill/>
                </a:ln>
                <a:solidFill>
                  <a:schemeClr val="tx1"/>
                </a:solidFill>
                <a:effectLst/>
                <a:uLnTx/>
                <a:uFillTx/>
                <a:ea typeface="+mn-ea"/>
                <a:cs typeface="Verdana"/>
              </a:rPr>
              <a:t>t</a:t>
            </a:r>
            <a:r>
              <a:rPr kumimoji="0" lang="en-IN" sz="2000" b="1" i="0" u="none" strike="noStrike" kern="1200" cap="none" spc="0" normalizeH="0" baseline="0" noProof="0" dirty="0" smtClean="0">
                <a:ln>
                  <a:noFill/>
                </a:ln>
                <a:solidFill>
                  <a:schemeClr val="tx1"/>
                </a:solidFill>
                <a:effectLst/>
                <a:uLnTx/>
                <a:uFillTx/>
                <a:ea typeface="+mn-ea"/>
                <a:cs typeface="Verdana"/>
              </a:rPr>
              <a:t>i</a:t>
            </a:r>
            <a:r>
              <a:rPr kumimoji="0" lang="en-IN" sz="2000" b="1" i="0" u="none" strike="noStrike" kern="1200" cap="none" spc="-10" normalizeH="0" baseline="0" noProof="0" dirty="0" smtClean="0">
                <a:ln>
                  <a:noFill/>
                </a:ln>
                <a:solidFill>
                  <a:schemeClr val="tx1"/>
                </a:solidFill>
                <a:effectLst/>
                <a:uLnTx/>
                <a:uFillTx/>
                <a:ea typeface="+mn-ea"/>
                <a:cs typeface="Verdana"/>
              </a:rPr>
              <a:t>ve</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25"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L</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0" normalizeH="0" baseline="0" noProof="0" dirty="0" smtClean="0">
                <a:ln>
                  <a:noFill/>
                </a:ln>
                <a:solidFill>
                  <a:schemeClr val="tx1"/>
                </a:solidFill>
                <a:effectLst/>
                <a:uLnTx/>
                <a:uFillTx/>
                <a:ea typeface="+mn-ea"/>
                <a:cs typeface="Verdana"/>
              </a:rPr>
              <a:t>y</a:t>
            </a:r>
            <a:r>
              <a:rPr kumimoji="0" lang="en-IN" sz="2000" b="1" i="0" u="none" strike="noStrike" kern="1200" cap="none" spc="-10" normalizeH="0" baseline="0" noProof="0" dirty="0" smtClean="0">
                <a:ln>
                  <a:noFill/>
                </a:ln>
                <a:solidFill>
                  <a:schemeClr val="tx1"/>
                </a:solidFill>
                <a:effectLst/>
                <a:uLnTx/>
                <a:uFillTx/>
                <a:ea typeface="+mn-ea"/>
                <a:cs typeface="Verdana"/>
              </a:rPr>
              <a:t>ou</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5" normalizeH="0" baseline="0" noProof="0" dirty="0" smtClean="0">
                <a:ln>
                  <a:noFill/>
                </a:ln>
                <a:solidFill>
                  <a:schemeClr val="tx1"/>
                </a:solidFill>
                <a:effectLst/>
                <a:uLnTx/>
                <a:uFillTx/>
                <a:ea typeface="+mn-ea"/>
                <a:cs typeface="Verdana"/>
              </a:rPr>
              <a:t>:</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cts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ay</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ut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to</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b</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w</a:t>
            </a:r>
            <a:r>
              <a:rPr kumimoji="0" lang="en-IN" sz="2000" b="0" i="0" u="none" strike="noStrike" kern="1200" cap="none" spc="-5" normalizeH="0" baseline="0" noProof="0" dirty="0" smtClean="0">
                <a:ln>
                  <a:noFill/>
                </a:ln>
                <a:solidFill>
                  <a:schemeClr val="tx1"/>
                </a:solidFill>
                <a:effectLst/>
                <a:uLnTx/>
                <a:uFillTx/>
                <a:ea typeface="+mn-ea"/>
                <a:cs typeface="Verdana"/>
              </a:rPr>
              <a:t>h</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ch</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y</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u</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h</a:t>
            </a:r>
            <a:r>
              <a:rPr kumimoji="0" lang="en-IN" sz="2000" b="0" i="0" u="none" strike="noStrike" kern="1200" cap="none" spc="-10" normalizeH="0" baseline="0" noProof="0" dirty="0" smtClean="0">
                <a:ln>
                  <a:noFill/>
                </a:ln>
                <a:solidFill>
                  <a:schemeClr val="tx1"/>
                </a:solidFill>
                <a:effectLst/>
                <a:uLnTx/>
                <a:uFillTx/>
                <a:ea typeface="+mn-ea"/>
                <a:cs typeface="Verdana"/>
              </a:rPr>
              <a:t>ave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r</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ady</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ef</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as</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or</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0" normalizeH="0" baseline="0" noProof="0" dirty="0" smtClean="0">
                <a:ln>
                  <a:noFill/>
                </a:ln>
                <a:solidFill>
                  <a:schemeClr val="tx1"/>
                </a:solidFill>
                <a:effectLst/>
                <a:uLnTx/>
                <a:uFillTx/>
                <a:ea typeface="+mn-ea"/>
                <a:cs typeface="Verdana"/>
              </a:rPr>
              <a:t>r</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ay</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uts</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for</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n</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err="1" smtClean="0">
                <a:ln>
                  <a:noFill/>
                </a:ln>
                <a:solidFill>
                  <a:schemeClr val="tx1"/>
                </a:solidFill>
                <a:effectLst/>
                <a:uLnTx/>
                <a:uFillTx/>
                <a:ea typeface="+mn-ea"/>
                <a:cs typeface="Verdana"/>
              </a:rPr>
              <a:t>J</a:t>
            </a:r>
            <a:r>
              <a:rPr kumimoji="0" lang="en-IN" sz="2000" b="0" i="0" u="none" strike="noStrike" kern="1200" cap="none" spc="-15" normalizeH="0" baseline="0" noProof="0" dirty="0" err="1" smtClean="0">
                <a:ln>
                  <a:noFill/>
                </a:ln>
                <a:solidFill>
                  <a:schemeClr val="tx1"/>
                </a:solidFill>
                <a:effectLst/>
                <a:uLnTx/>
                <a:uFillTx/>
                <a:ea typeface="+mn-ea"/>
                <a:cs typeface="Verdana"/>
              </a:rPr>
              <a:t>oo</a:t>
            </a:r>
            <a:r>
              <a:rPr kumimoji="0" lang="en-IN" sz="2000" b="0" i="0" u="none" strike="noStrike" kern="1200" cap="none" spc="-10" normalizeH="0" baseline="0" noProof="0" dirty="0" err="1" smtClean="0">
                <a:ln>
                  <a:noFill/>
                </a:ln>
                <a:solidFill>
                  <a:schemeClr val="tx1"/>
                </a:solidFill>
                <a:effectLst/>
                <a:uLnTx/>
                <a:uFillTx/>
                <a:ea typeface="+mn-ea"/>
                <a:cs typeface="Verdana"/>
              </a:rPr>
              <a:t>m</a:t>
            </a:r>
            <a:r>
              <a:rPr kumimoji="0" lang="en-IN" sz="2000" b="0" i="0" u="none" strike="noStrike" kern="1200" cap="none" spc="5" normalizeH="0" baseline="0" noProof="0" dirty="0" err="1" smtClean="0">
                <a:ln>
                  <a:noFill/>
                </a:ln>
                <a:solidFill>
                  <a:schemeClr val="tx1"/>
                </a:solidFill>
                <a:effectLst/>
                <a:uLnTx/>
                <a:uFillTx/>
                <a:ea typeface="+mn-ea"/>
                <a:cs typeface="Verdana"/>
              </a:rPr>
              <a:t>l</a:t>
            </a:r>
            <a:r>
              <a:rPr kumimoji="0" lang="en-IN" sz="2000" b="0" i="0" u="none" strike="noStrike" kern="1200" cap="none" spc="-10" normalizeH="0" baseline="0" noProof="0" dirty="0" err="1" smtClean="0">
                <a:ln>
                  <a:noFill/>
                </a:ln>
                <a:solidFill>
                  <a:schemeClr val="tx1"/>
                </a:solidFill>
                <a:effectLst/>
                <a:uLnTx/>
                <a:uFillTx/>
                <a:ea typeface="+mn-ea"/>
                <a:cs typeface="Verdana"/>
              </a:rPr>
              <a:t>a</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m</a:t>
            </a:r>
            <a:r>
              <a:rPr kumimoji="0" lang="en-IN" sz="2000" b="0" i="0" u="none" strike="noStrike" kern="1200" cap="none" spc="-5" normalizeH="0" baseline="0" noProof="0" dirty="0" smtClean="0">
                <a:ln>
                  <a:noFill/>
                </a:ln>
                <a:solidFill>
                  <a:schemeClr val="tx1"/>
                </a:solidFill>
                <a:effectLst/>
                <a:uLnTx/>
                <a:uFillTx/>
                <a:ea typeface="+mn-ea"/>
                <a:cs typeface="Verdana"/>
              </a:rPr>
              <a:t>p</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5" normalizeH="0" baseline="0" noProof="0" dirty="0" smtClean="0">
                <a:ln>
                  <a:noFill/>
                </a:ln>
                <a:solidFill>
                  <a:schemeClr val="tx1"/>
                </a:solidFill>
                <a:effectLst/>
                <a:uLnTx/>
                <a:uFillTx/>
                <a:ea typeface="+mn-ea"/>
                <a:cs typeface="Verdana"/>
              </a:rPr>
              <a:t>at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50"/>
              </a:spcBef>
              <a:spcAft>
                <a:spcPts val="0"/>
              </a:spcAft>
              <a:buClrTx/>
              <a:buSzTx/>
              <a:buFont typeface="Arial" pitchFamily="34" charset="0"/>
              <a:buNone/>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40665" marR="5080" lvl="0" indent="-227965" algn="just" defTabSz="914400" rtl="0" eaLnBrk="1" fontAlgn="auto" latinLnBrk="0" hangingPunct="1">
              <a:lnSpc>
                <a:spcPct val="101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Module</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120" normalizeH="0" baseline="0" noProof="0" dirty="0" smtClean="0">
                <a:ln>
                  <a:noFill/>
                </a:ln>
                <a:solidFill>
                  <a:schemeClr val="tx1"/>
                </a:solidFill>
                <a:effectLst/>
                <a:uLnTx/>
                <a:uFillTx/>
                <a:ea typeface="+mn-ea"/>
                <a:cs typeface="Times New Roman"/>
              </a:rPr>
              <a:t> </a:t>
            </a:r>
            <a:r>
              <a:rPr kumimoji="0" lang="en-IN" sz="2000" b="1" i="0" u="none" strike="noStrike" kern="1200" cap="none" spc="-10" normalizeH="0" baseline="0" noProof="0" dirty="0" smtClean="0">
                <a:ln>
                  <a:noFill/>
                </a:ln>
                <a:solidFill>
                  <a:schemeClr val="tx1"/>
                </a:solidFill>
                <a:effectLst/>
                <a:uLnTx/>
                <a:uFillTx/>
                <a:ea typeface="+mn-ea"/>
                <a:cs typeface="Verdana"/>
              </a:rPr>
              <a:t>C</a:t>
            </a:r>
            <a:r>
              <a:rPr kumimoji="0" lang="en-IN" sz="2000" b="1" i="0" u="none" strike="noStrike" kern="1200" cap="none" spc="0" normalizeH="0" baseline="0" noProof="0" dirty="0" smtClean="0">
                <a:ln>
                  <a:noFill/>
                </a:ln>
                <a:solidFill>
                  <a:schemeClr val="tx1"/>
                </a:solidFill>
                <a:effectLst/>
                <a:uLnTx/>
                <a:uFillTx/>
                <a:ea typeface="+mn-ea"/>
                <a:cs typeface="Verdana"/>
              </a:rPr>
              <a:t>l</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5" normalizeH="0" baseline="0" noProof="0" dirty="0" smtClean="0">
                <a:ln>
                  <a:noFill/>
                </a:ln>
                <a:solidFill>
                  <a:schemeClr val="tx1"/>
                </a:solidFill>
                <a:effectLst/>
                <a:uLnTx/>
                <a:uFillTx/>
                <a:ea typeface="+mn-ea"/>
                <a:cs typeface="Verdana"/>
              </a:rPr>
              <a:t>s</a:t>
            </a:r>
            <a:r>
              <a:rPr kumimoji="0" lang="en-IN" sz="2000" b="1" i="0" u="none" strike="noStrike" kern="1200" cap="none" spc="-10" normalizeH="0" baseline="0" noProof="0" dirty="0" smtClean="0">
                <a:ln>
                  <a:noFill/>
                </a:ln>
                <a:solidFill>
                  <a:schemeClr val="tx1"/>
                </a:solidFill>
                <a:effectLst/>
                <a:uLnTx/>
                <a:uFillTx/>
                <a:ea typeface="+mn-ea"/>
                <a:cs typeface="Verdana"/>
              </a:rPr>
              <a:t>s</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120" normalizeH="0" baseline="0" noProof="0" dirty="0" smtClean="0">
                <a:ln>
                  <a:noFill/>
                </a:ln>
                <a:solidFill>
                  <a:schemeClr val="tx1"/>
                </a:solidFill>
                <a:effectLst/>
                <a:uLnTx/>
                <a:uFillTx/>
                <a:ea typeface="+mn-ea"/>
                <a:cs typeface="Times New Roman"/>
              </a:rPr>
              <a:t> </a:t>
            </a:r>
            <a:r>
              <a:rPr kumimoji="0" lang="en-IN" sz="2000" b="1" i="0" u="none" strike="noStrike" kern="1200" cap="none" spc="-15" normalizeH="0" baseline="0" noProof="0" dirty="0" smtClean="0">
                <a:ln>
                  <a:noFill/>
                </a:ln>
                <a:solidFill>
                  <a:schemeClr val="tx1"/>
                </a:solidFill>
                <a:effectLst/>
                <a:uLnTx/>
                <a:uFillTx/>
                <a:ea typeface="+mn-ea"/>
                <a:cs typeface="Verdana"/>
              </a:rPr>
              <a:t>Suf</a:t>
            </a:r>
            <a:r>
              <a:rPr kumimoji="0" lang="en-IN" sz="2000" b="1" i="0" u="none" strike="noStrike" kern="1200" cap="none" spc="0" normalizeH="0" baseline="0" noProof="0" dirty="0" smtClean="0">
                <a:ln>
                  <a:noFill/>
                </a:ln>
                <a:solidFill>
                  <a:schemeClr val="tx1"/>
                </a:solidFill>
                <a:effectLst/>
                <a:uLnTx/>
                <a:uFillTx/>
                <a:ea typeface="+mn-ea"/>
                <a:cs typeface="Verdana"/>
              </a:rPr>
              <a:t>f</a:t>
            </a:r>
            <a:r>
              <a:rPr kumimoji="0" lang="en-IN" sz="2000" b="1" i="0" u="none" strike="noStrike" kern="1200" cap="none" spc="-10" normalizeH="0" baseline="0" noProof="0" dirty="0" smtClean="0">
                <a:ln>
                  <a:noFill/>
                </a:ln>
                <a:solidFill>
                  <a:schemeClr val="tx1"/>
                </a:solidFill>
                <a:effectLst/>
                <a:uLnTx/>
                <a:uFillTx/>
                <a:ea typeface="+mn-ea"/>
                <a:cs typeface="Verdana"/>
              </a:rPr>
              <a:t>i</a:t>
            </a:r>
            <a:r>
              <a:rPr kumimoji="0" lang="en-IN" sz="2000" b="1" i="0" u="none" strike="noStrike" kern="1200" cap="none" spc="0" normalizeH="0" baseline="0" noProof="0" dirty="0" smtClean="0">
                <a:ln>
                  <a:noFill/>
                </a:ln>
                <a:solidFill>
                  <a:schemeClr val="tx1"/>
                </a:solidFill>
                <a:effectLst/>
                <a:uLnTx/>
                <a:uFillTx/>
                <a:ea typeface="+mn-ea"/>
                <a:cs typeface="Verdana"/>
              </a:rPr>
              <a:t>x</a:t>
            </a:r>
            <a:r>
              <a:rPr kumimoji="0" lang="en-IN" sz="2000" b="1" i="0" u="none" strike="noStrike" kern="1200" cap="none" spc="-5" normalizeH="0" baseline="0" noProof="0" dirty="0" smtClean="0">
                <a:ln>
                  <a:noFill/>
                </a:ln>
                <a:solidFill>
                  <a:schemeClr val="tx1"/>
                </a:solidFill>
                <a:effectLst/>
                <a:uLnTx/>
                <a:uFillTx/>
                <a:ea typeface="+mn-ea"/>
                <a:cs typeface="Verdana"/>
              </a:rPr>
              <a:t>:</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Sett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10" normalizeH="0" baseline="0" noProof="0" dirty="0" smtClean="0">
                <a:ln>
                  <a:noFill/>
                </a:ln>
                <a:solidFill>
                  <a:schemeClr val="tx1"/>
                </a:solidFill>
                <a:effectLst/>
                <a:uLnTx/>
                <a:uFillTx/>
                <a:ea typeface="+mn-ea"/>
                <a:cs typeface="Verdana"/>
              </a:rPr>
              <a:t>g</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20" normalizeH="0" baseline="0" noProof="0" dirty="0" smtClean="0">
                <a:ln>
                  <a:noFill/>
                </a:ln>
                <a:solidFill>
                  <a:schemeClr val="tx1"/>
                </a:solidFill>
                <a:effectLst/>
                <a:uLnTx/>
                <a:uFillTx/>
                <a:ea typeface="+mn-ea"/>
                <a:cs typeface="Verdana"/>
              </a:rPr>
              <a:t>h</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2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param</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causes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2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err="1" smtClean="0">
                <a:ln>
                  <a:noFill/>
                </a:ln>
                <a:solidFill>
                  <a:schemeClr val="tx1"/>
                </a:solidFill>
                <a:effectLst/>
                <a:uLnTx/>
                <a:uFillTx/>
                <a:ea typeface="+mn-ea"/>
                <a:cs typeface="Verdana"/>
              </a:rPr>
              <a:t>J</a:t>
            </a:r>
            <a:r>
              <a:rPr kumimoji="0" lang="en-IN" sz="2000" b="0" i="0" u="none" strike="noStrike" kern="1200" cap="none" spc="-15" normalizeH="0" baseline="0" noProof="0" dirty="0" err="1" smtClean="0">
                <a:ln>
                  <a:noFill/>
                </a:ln>
                <a:solidFill>
                  <a:schemeClr val="tx1"/>
                </a:solidFill>
                <a:effectLst/>
                <a:uLnTx/>
                <a:uFillTx/>
                <a:ea typeface="+mn-ea"/>
                <a:cs typeface="Verdana"/>
              </a:rPr>
              <a:t>oo</a:t>
            </a:r>
            <a:r>
              <a:rPr kumimoji="0" lang="en-IN" sz="2000" b="0" i="0" u="none" strike="noStrike" kern="1200" cap="none" spc="-10" normalizeH="0" baseline="0" noProof="0" dirty="0" err="1" smtClean="0">
                <a:ln>
                  <a:noFill/>
                </a:ln>
                <a:solidFill>
                  <a:schemeClr val="tx1"/>
                </a:solidFill>
                <a:effectLst/>
                <a:uLnTx/>
                <a:uFillTx/>
                <a:ea typeface="+mn-ea"/>
                <a:cs typeface="Verdana"/>
              </a:rPr>
              <a:t>m</a:t>
            </a:r>
            <a:r>
              <a:rPr kumimoji="0" lang="en-IN" sz="2000" b="0" i="0" u="none" strike="noStrike" kern="1200" cap="none" spc="5" normalizeH="0" baseline="0" noProof="0" dirty="0" err="1" smtClean="0">
                <a:ln>
                  <a:noFill/>
                </a:ln>
                <a:solidFill>
                  <a:schemeClr val="tx1"/>
                </a:solidFill>
                <a:effectLst/>
                <a:uLnTx/>
                <a:uFillTx/>
                <a:ea typeface="+mn-ea"/>
                <a:cs typeface="Verdana"/>
              </a:rPr>
              <a:t>l</a:t>
            </a:r>
            <a:r>
              <a:rPr kumimoji="0" lang="en-IN" sz="2000" b="0" i="0" u="none" strike="noStrike" kern="1200" cap="none" spc="-10" normalizeH="0" baseline="0" noProof="0" dirty="0" err="1" smtClean="0">
                <a:ln>
                  <a:noFill/>
                </a:ln>
                <a:solidFill>
                  <a:schemeClr val="tx1"/>
                </a:solidFill>
                <a:effectLst/>
                <a:uLnTx/>
                <a:uFillTx/>
                <a:ea typeface="+mn-ea"/>
                <a:cs typeface="Verdana"/>
              </a:rPr>
              <a:t>a</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2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to</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add</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w</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C</a:t>
            </a:r>
            <a:r>
              <a:rPr kumimoji="0" lang="en-IN" sz="2000" b="0" i="0" u="none" strike="noStrike" kern="1200" cap="none" spc="-10" normalizeH="0" baseline="0" noProof="0" dirty="0" smtClean="0">
                <a:ln>
                  <a:noFill/>
                </a:ln>
                <a:solidFill>
                  <a:schemeClr val="tx1"/>
                </a:solidFill>
                <a:effectLst/>
                <a:uLnTx/>
                <a:uFillTx/>
                <a:ea typeface="+mn-ea"/>
                <a:cs typeface="Verdana"/>
              </a:rPr>
              <a:t>SS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ass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fy</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4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x</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st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10" normalizeH="0" baseline="0" noProof="0" dirty="0" smtClean="0">
                <a:ln>
                  <a:noFill/>
                </a:ln>
                <a:solidFill>
                  <a:schemeClr val="tx1"/>
                </a:solidFill>
                <a:effectLst/>
                <a:uLnTx/>
                <a:uFillTx/>
                <a:ea typeface="+mn-ea"/>
                <a:cs typeface="Verdana"/>
              </a:rPr>
              <a:t>g</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C</a:t>
            </a:r>
            <a:r>
              <a:rPr kumimoji="0" lang="en-IN" sz="2000" b="0" i="0" u="none" strike="noStrike" kern="1200" cap="none" spc="-10" normalizeH="0" baseline="0" noProof="0" dirty="0" smtClean="0">
                <a:ln>
                  <a:noFill/>
                </a:ln>
                <a:solidFill>
                  <a:schemeClr val="tx1"/>
                </a:solidFill>
                <a:effectLst/>
                <a:uLnTx/>
                <a:uFillTx/>
                <a:ea typeface="+mn-ea"/>
                <a:cs typeface="Verdana"/>
              </a:rPr>
              <a:t>SS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ass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4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for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v</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5"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ment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5" normalizeH="0" baseline="0" noProof="0" dirty="0" smtClean="0">
                <a:ln>
                  <a:noFill/>
                </a:ln>
                <a:solidFill>
                  <a:schemeClr val="tx1"/>
                </a:solidFill>
                <a:effectLst/>
                <a:uLnTx/>
                <a:uFillTx/>
                <a:ea typeface="+mn-ea"/>
                <a:cs typeface="Verdana"/>
              </a:rPr>
              <a:t>h</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4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sp</a:t>
            </a:r>
            <a:r>
              <a:rPr kumimoji="0" lang="en-IN" sz="2000" b="0" i="0" u="none" strike="noStrike" kern="1200" cap="none" spc="-15"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10" normalizeH="0" baseline="0" noProof="0" dirty="0" smtClean="0">
                <a:ln>
                  <a:noFill/>
                </a:ln>
                <a:solidFill>
                  <a:schemeClr val="tx1"/>
                </a:solidFill>
                <a:effectLst/>
                <a:uLnTx/>
                <a:uFillTx/>
                <a:ea typeface="+mn-ea"/>
                <a:cs typeface="Verdana"/>
              </a:rPr>
              <a:t>ic</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4"/>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40665" marR="5080" lvl="0" indent="-227965" algn="just" defTabSz="914400" rtl="0" eaLnBrk="1" fontAlgn="auto" latinLnBrk="0" hangingPunct="1">
              <a:lnSpc>
                <a:spcPct val="101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C</a:t>
            </a: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15" normalizeH="0" baseline="0" noProof="0" dirty="0" smtClean="0">
                <a:ln>
                  <a:noFill/>
                </a:ln>
                <a:solidFill>
                  <a:schemeClr val="tx1"/>
                </a:solidFill>
                <a:effectLst/>
                <a:uLnTx/>
                <a:uFillTx/>
                <a:ea typeface="+mn-ea"/>
                <a:cs typeface="Verdana"/>
              </a:rPr>
              <a:t>c</a:t>
            </a:r>
            <a:r>
              <a:rPr kumimoji="0" lang="en-IN" sz="2000" b="1" i="0" u="none" strike="noStrike" kern="1200" cap="none" spc="0" normalizeH="0" baseline="0" noProof="0" dirty="0" smtClean="0">
                <a:ln>
                  <a:noFill/>
                </a:ln>
                <a:solidFill>
                  <a:schemeClr val="tx1"/>
                </a:solidFill>
                <a:effectLst/>
                <a:uLnTx/>
                <a:uFillTx/>
                <a:ea typeface="+mn-ea"/>
                <a:cs typeface="Verdana"/>
              </a:rPr>
              <a:t>h</a:t>
            </a:r>
            <a:r>
              <a:rPr kumimoji="0" lang="en-IN" sz="2000" b="1" i="0" u="none" strike="noStrike" kern="1200" cap="none" spc="-10" normalizeH="0" baseline="0" noProof="0" dirty="0" smtClean="0">
                <a:ln>
                  <a:noFill/>
                </a:ln>
                <a:solidFill>
                  <a:schemeClr val="tx1"/>
                </a:solidFill>
                <a:effectLst/>
                <a:uLnTx/>
                <a:uFillTx/>
                <a:ea typeface="+mn-ea"/>
                <a:cs typeface="Verdana"/>
              </a:rPr>
              <a:t>i</a:t>
            </a:r>
            <a:r>
              <a:rPr kumimoji="0" lang="en-IN" sz="2000" b="1" i="0" u="none" strike="noStrike" kern="1200" cap="none" spc="-5" normalizeH="0" baseline="0" noProof="0" dirty="0" smtClean="0">
                <a:ln>
                  <a:noFill/>
                </a:ln>
                <a:solidFill>
                  <a:schemeClr val="tx1"/>
                </a:solidFill>
                <a:effectLst/>
                <a:uLnTx/>
                <a:uFillTx/>
                <a:ea typeface="+mn-ea"/>
                <a:cs typeface="Verdana"/>
              </a:rPr>
              <a:t>n</a:t>
            </a:r>
            <a:r>
              <a:rPr kumimoji="0" lang="en-IN" sz="2000" b="1" i="0" u="none" strike="noStrike" kern="1200" cap="none" spc="-10" normalizeH="0" baseline="0" noProof="0" dirty="0" smtClean="0">
                <a:ln>
                  <a:noFill/>
                </a:ln>
                <a:solidFill>
                  <a:schemeClr val="tx1"/>
                </a:solidFill>
                <a:effectLst/>
                <a:uLnTx/>
                <a:uFillTx/>
                <a:ea typeface="+mn-ea"/>
                <a:cs typeface="Verdana"/>
              </a:rPr>
              <a:t>g:</a:t>
            </a:r>
            <a:r>
              <a:rPr kumimoji="0" lang="en-IN" sz="2000" b="1"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Cac</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cont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nt</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1" i="0" u="none" strike="noStrike" kern="1200" cap="none" spc="-5" normalizeH="0" baseline="0" noProof="0" dirty="0" smtClean="0">
                <a:ln>
                  <a:noFill/>
                </a:ln>
                <a:solidFill>
                  <a:schemeClr val="tx1"/>
                </a:solidFill>
                <a:effectLst/>
                <a:uLnTx/>
                <a:uFillTx/>
                <a:ea typeface="+mn-ea"/>
                <a:cs typeface="Verdana"/>
              </a:rPr>
              <a:t>Us</a:t>
            </a:r>
            <a:r>
              <a:rPr kumimoji="0" lang="en-IN" sz="2000" b="1" i="0" u="none" strike="noStrike" kern="1200" cap="none" spc="-10" normalizeH="0" baseline="0" noProof="0" dirty="0" smtClean="0">
                <a:ln>
                  <a:noFill/>
                </a:ln>
                <a:solidFill>
                  <a:schemeClr val="tx1"/>
                </a:solidFill>
                <a:effectLst/>
                <a:uLnTx/>
                <a:uFillTx/>
                <a:ea typeface="+mn-ea"/>
                <a:cs typeface="Verdana"/>
              </a:rPr>
              <a:t>e</a:t>
            </a:r>
            <a:r>
              <a:rPr kumimoji="0" lang="en-IN" sz="2000" b="1" i="0" u="none" strike="noStrike" kern="1200" cap="none" spc="105" normalizeH="0" baseline="0" noProof="0" dirty="0" smtClean="0">
                <a:ln>
                  <a:noFill/>
                </a:ln>
                <a:solidFill>
                  <a:schemeClr val="tx1"/>
                </a:solidFill>
                <a:effectLst/>
                <a:uLnTx/>
                <a:uFillTx/>
                <a:ea typeface="+mn-ea"/>
                <a:cs typeface="Times New Roman"/>
              </a:rPr>
              <a:t> </a:t>
            </a:r>
            <a:r>
              <a:rPr kumimoji="0" lang="en-IN" sz="2000" b="1" i="0" u="none" strike="noStrike" kern="1200" cap="none" spc="-15" normalizeH="0" baseline="0" noProof="0" dirty="0" smtClean="0">
                <a:ln>
                  <a:noFill/>
                </a:ln>
                <a:solidFill>
                  <a:schemeClr val="tx1"/>
                </a:solidFill>
                <a:effectLst/>
                <a:uLnTx/>
                <a:uFillTx/>
                <a:ea typeface="+mn-ea"/>
                <a:cs typeface="Verdana"/>
              </a:rPr>
              <a:t>G</a:t>
            </a:r>
            <a:r>
              <a:rPr kumimoji="0" lang="en-IN" sz="2000" b="1" i="0" u="none" strike="noStrike" kern="1200" cap="none" spc="-10" normalizeH="0" baseline="0" noProof="0" dirty="0" smtClean="0">
                <a:ln>
                  <a:noFill/>
                </a:ln>
                <a:solidFill>
                  <a:schemeClr val="tx1"/>
                </a:solidFill>
                <a:effectLst/>
                <a:uLnTx/>
                <a:uFillTx/>
                <a:ea typeface="+mn-ea"/>
                <a:cs typeface="Verdana"/>
              </a:rPr>
              <a:t>lo</a:t>
            </a:r>
            <a:r>
              <a:rPr kumimoji="0" lang="en-IN" sz="2000" b="1" i="0" u="none" strike="noStrike" kern="1200" cap="none" spc="0" normalizeH="0" baseline="0" noProof="0" dirty="0" smtClean="0">
                <a:ln>
                  <a:noFill/>
                </a:ln>
                <a:solidFill>
                  <a:schemeClr val="tx1"/>
                </a:solidFill>
                <a:effectLst/>
                <a:uLnTx/>
                <a:uFillTx/>
                <a:ea typeface="+mn-ea"/>
                <a:cs typeface="Verdana"/>
              </a:rPr>
              <a:t>b</a:t>
            </a:r>
            <a:r>
              <a:rPr kumimoji="0" lang="en-IN" sz="2000" b="1" i="0" u="none" strike="noStrike" kern="1200" cap="none" spc="-5" normalizeH="0" baseline="0" noProof="0" dirty="0" smtClean="0">
                <a:ln>
                  <a:noFill/>
                </a:ln>
                <a:solidFill>
                  <a:schemeClr val="tx1"/>
                </a:solidFill>
                <a:effectLst/>
                <a:uLnTx/>
                <a:uFillTx/>
                <a:ea typeface="+mn-ea"/>
                <a:cs typeface="Verdana"/>
              </a:rPr>
              <a:t>al</a:t>
            </a:r>
            <a:r>
              <a:rPr kumimoji="0" lang="en-IN" sz="2000" b="1"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us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to</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a</a:t>
            </a:r>
            <a:r>
              <a:rPr kumimoji="0" lang="en-IN" sz="2000" b="0" i="0" u="none" strike="noStrike" kern="1200" cap="none" spc="-5" normalizeH="0" baseline="0" noProof="0" dirty="0" smtClean="0">
                <a:ln>
                  <a:noFill/>
                </a:ln>
                <a:solidFill>
                  <a:schemeClr val="tx1"/>
                </a:solidFill>
                <a:effectLst/>
                <a:uLnTx/>
                <a:uFillTx/>
                <a:ea typeface="+mn-ea"/>
                <a:cs typeface="Verdana"/>
              </a:rPr>
              <a:t>ch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tt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20" normalizeH="0" baseline="0" noProof="0" dirty="0" smtClean="0">
                <a:ln>
                  <a:noFill/>
                </a:ln>
                <a:solidFill>
                  <a:schemeClr val="tx1"/>
                </a:solidFill>
                <a:effectLst/>
                <a:uLnTx/>
                <a:uFillTx/>
                <a:ea typeface="+mn-ea"/>
                <a:cs typeface="Verdana"/>
              </a:rPr>
              <a:t>g</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r</a:t>
            </a:r>
            <a:r>
              <a:rPr kumimoji="0" lang="en-IN" sz="2000" b="0" i="0" u="none" strike="noStrike" kern="1200" cap="none" spc="-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m</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7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g</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bal</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nf</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g</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10" normalizeH="0" baseline="0" noProof="0" dirty="0" smtClean="0">
                <a:ln>
                  <a:noFill/>
                </a:ln>
                <a:solidFill>
                  <a:schemeClr val="tx1"/>
                </a:solidFill>
                <a:effectLst/>
                <a:uLnTx/>
                <a:uFillTx/>
                <a:ea typeface="+mn-ea"/>
                <a:cs typeface="Verdana"/>
              </a:rPr>
              <a:t>r</a:t>
            </a:r>
            <a:r>
              <a:rPr kumimoji="0" lang="en-IN" sz="2000" b="0" i="0" u="none" strike="noStrike" kern="1200" cap="none" spc="-5" normalizeH="0" baseline="0" noProof="0" dirty="0" smtClean="0">
                <a:ln>
                  <a:noFill/>
                </a:ln>
                <a:solidFill>
                  <a:schemeClr val="tx1"/>
                </a:solidFill>
                <a:effectLst/>
                <a:uLnTx/>
                <a:uFillTx/>
                <a:ea typeface="+mn-ea"/>
                <a:cs typeface="Verdana"/>
              </a:rPr>
              <a:t>at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60" normalizeH="0" baseline="0" noProof="0" dirty="0" smtClean="0">
                <a:ln>
                  <a:noFill/>
                </a:ln>
                <a:solidFill>
                  <a:schemeClr val="tx1"/>
                </a:solidFill>
                <a:effectLst/>
                <a:uLnTx/>
                <a:uFillTx/>
                <a:ea typeface="+mn-ea"/>
                <a:cs typeface="Times New Roman"/>
              </a:rPr>
              <a:t> </a:t>
            </a:r>
            <a:r>
              <a:rPr kumimoji="0" lang="en-IN" sz="2000" b="1" i="0" u="none" strike="noStrike" kern="1200" cap="none" spc="-5" normalizeH="0" baseline="0" noProof="0" dirty="0" smtClean="0">
                <a:ln>
                  <a:noFill/>
                </a:ln>
                <a:solidFill>
                  <a:schemeClr val="tx1"/>
                </a:solidFill>
                <a:effectLst/>
                <a:uLnTx/>
                <a:uFillTx/>
                <a:ea typeface="+mn-ea"/>
                <a:cs typeface="Verdana"/>
              </a:rPr>
              <a:t>N</a:t>
            </a:r>
            <a:r>
              <a:rPr kumimoji="0" lang="en-IN" sz="2000" b="1" i="0" u="none" strike="noStrike" kern="1200" cap="none" spc="-10" normalizeH="0" baseline="0" noProof="0" dirty="0" smtClean="0">
                <a:ln>
                  <a:noFill/>
                </a:ln>
                <a:solidFill>
                  <a:schemeClr val="tx1"/>
                </a:solidFill>
                <a:effectLst/>
                <a:uLnTx/>
                <a:uFillTx/>
                <a:ea typeface="+mn-ea"/>
                <a:cs typeface="Verdana"/>
              </a:rPr>
              <a:t>o</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70" normalizeH="0" baseline="0" noProof="0" dirty="0" smtClean="0">
                <a:ln>
                  <a:noFill/>
                </a:ln>
                <a:solidFill>
                  <a:schemeClr val="tx1"/>
                </a:solidFill>
                <a:effectLst/>
                <a:uLnTx/>
                <a:uFillTx/>
                <a:ea typeface="+mn-ea"/>
                <a:cs typeface="Times New Roman"/>
              </a:rPr>
              <a:t> </a:t>
            </a:r>
            <a:r>
              <a:rPr kumimoji="0" lang="en-IN" sz="2000" b="1" i="0" u="none" strike="noStrike" kern="1200" cap="none" spc="-10" normalizeH="0" baseline="0" noProof="0" dirty="0" smtClean="0">
                <a:ln>
                  <a:noFill/>
                </a:ln>
                <a:solidFill>
                  <a:schemeClr val="tx1"/>
                </a:solidFill>
                <a:effectLst/>
                <a:uLnTx/>
                <a:uFillTx/>
                <a:ea typeface="+mn-ea"/>
                <a:cs typeface="Verdana"/>
              </a:rPr>
              <a:t>C</a:t>
            </a: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0" normalizeH="0" baseline="0" noProof="0" dirty="0" smtClean="0">
                <a:ln>
                  <a:noFill/>
                </a:ln>
                <a:solidFill>
                  <a:schemeClr val="tx1"/>
                </a:solidFill>
                <a:effectLst/>
                <a:uLnTx/>
                <a:uFillTx/>
                <a:ea typeface="+mn-ea"/>
                <a:cs typeface="Verdana"/>
              </a:rPr>
              <a:t>c</a:t>
            </a:r>
            <a:r>
              <a:rPr kumimoji="0" lang="en-IN" sz="2000" b="1" i="0" u="none" strike="noStrike" kern="1200" cap="none" spc="-15" normalizeH="0" baseline="0" noProof="0" dirty="0" smtClean="0">
                <a:ln>
                  <a:noFill/>
                </a:ln>
                <a:solidFill>
                  <a:schemeClr val="tx1"/>
                </a:solidFill>
                <a:effectLst/>
                <a:uLnTx/>
                <a:uFillTx/>
                <a:ea typeface="+mn-ea"/>
                <a:cs typeface="Verdana"/>
              </a:rPr>
              <a:t>h</a:t>
            </a:r>
            <a:r>
              <a:rPr kumimoji="0" lang="en-IN" sz="2000" b="1" i="0" u="none" strike="noStrike" kern="1200" cap="none" spc="0" normalizeH="0" baseline="0" noProof="0" dirty="0" smtClean="0">
                <a:ln>
                  <a:noFill/>
                </a:ln>
                <a:solidFill>
                  <a:schemeClr val="tx1"/>
                </a:solidFill>
                <a:effectLst/>
                <a:uLnTx/>
                <a:uFillTx/>
                <a:ea typeface="+mn-ea"/>
                <a:cs typeface="Verdana"/>
              </a:rPr>
              <a:t>i</a:t>
            </a:r>
            <a:r>
              <a:rPr kumimoji="0" lang="en-IN" sz="2000" b="1" i="0" u="none" strike="noStrike" kern="1200" cap="none" spc="-15" normalizeH="0" baseline="0" noProof="0" dirty="0" smtClean="0">
                <a:ln>
                  <a:noFill/>
                </a:ln>
                <a:solidFill>
                  <a:schemeClr val="tx1"/>
                </a:solidFill>
                <a:effectLst/>
                <a:uLnTx/>
                <a:uFillTx/>
                <a:ea typeface="+mn-ea"/>
                <a:cs typeface="Verdana"/>
              </a:rPr>
              <a:t>n</a:t>
            </a:r>
            <a:r>
              <a:rPr kumimoji="0" lang="en-IN" sz="2000" b="1" i="0" u="none" strike="noStrike" kern="1200" cap="none" spc="-10" normalizeH="0" baseline="0" noProof="0" dirty="0" smtClean="0">
                <a:ln>
                  <a:noFill/>
                </a:ln>
                <a:solidFill>
                  <a:schemeClr val="tx1"/>
                </a:solidFill>
                <a:effectLst/>
                <a:uLnTx/>
                <a:uFillTx/>
                <a:ea typeface="+mn-ea"/>
                <a:cs typeface="Verdana"/>
              </a:rPr>
              <a:t>g</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7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w</a:t>
            </a:r>
            <a:r>
              <a:rPr kumimoji="0" lang="en-IN" sz="2000" b="0" i="0" u="none" strike="noStrike" kern="1200" cap="none" spc="-5" normalizeH="0" baseline="0" noProof="0" dirty="0" smtClean="0">
                <a:ln>
                  <a:noFill/>
                </a:ln>
                <a:solidFill>
                  <a:schemeClr val="tx1"/>
                </a:solidFill>
                <a:effectLst/>
                <a:uLnTx/>
                <a:uFillTx/>
                <a:ea typeface="+mn-ea"/>
                <a:cs typeface="Verdana"/>
              </a:rPr>
              <a: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6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to</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6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c</a:t>
            </a:r>
            <a:r>
              <a:rPr kumimoji="0" lang="en-IN" sz="2000" b="0" i="0" u="none" strike="noStrike" kern="1200" cap="none" spc="-10" normalizeH="0" baseline="0" noProof="0" dirty="0" smtClean="0">
                <a:ln>
                  <a:noFill/>
                </a:ln>
                <a:solidFill>
                  <a:schemeClr val="tx1"/>
                </a:solidFill>
                <a:effectLst/>
                <a:uLnTx/>
                <a:uFillTx/>
                <a:ea typeface="+mn-ea"/>
                <a:cs typeface="Verdana"/>
              </a:rPr>
              <a:t>ache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6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nt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nt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or</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no</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5" normalizeH="0" baseline="0" noProof="0" dirty="0" smtClean="0">
                <a:ln>
                  <a:noFill/>
                </a:ln>
                <a:solidFill>
                  <a:schemeClr val="tx1"/>
                </a:solidFill>
                <a:effectLst/>
                <a:uLnTx/>
                <a:uFillTx/>
                <a:ea typeface="+mn-ea"/>
                <a:cs typeface="Verdana"/>
              </a:rPr>
              <a:t>.</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4"/>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10185" marR="0" lvl="0" indent="-197485" algn="just" defTabSz="914400" rtl="0" eaLnBrk="1" fontAlgn="auto" latinLnBrk="0" hangingPunct="1">
              <a:lnSpc>
                <a:spcPct val="100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C</a:t>
            </a: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15" normalizeH="0" baseline="0" noProof="0" dirty="0" smtClean="0">
                <a:ln>
                  <a:noFill/>
                </a:ln>
                <a:solidFill>
                  <a:schemeClr val="tx1"/>
                </a:solidFill>
                <a:effectLst/>
                <a:uLnTx/>
                <a:uFillTx/>
                <a:ea typeface="+mn-ea"/>
                <a:cs typeface="Verdana"/>
              </a:rPr>
              <a:t>c</a:t>
            </a:r>
            <a:r>
              <a:rPr kumimoji="0" lang="en-IN" sz="2000" b="1" i="0" u="none" strike="noStrike" kern="1200" cap="none" spc="0" normalizeH="0" baseline="0" noProof="0" dirty="0" smtClean="0">
                <a:ln>
                  <a:noFill/>
                </a:ln>
                <a:solidFill>
                  <a:schemeClr val="tx1"/>
                </a:solidFill>
                <a:effectLst/>
                <a:uLnTx/>
                <a:uFillTx/>
                <a:ea typeface="+mn-ea"/>
                <a:cs typeface="Verdana"/>
              </a:rPr>
              <a:t>h</a:t>
            </a:r>
            <a:r>
              <a:rPr kumimoji="0" lang="en-IN" sz="2000" b="1" i="0" u="none" strike="noStrike" kern="1200" cap="none" spc="-10" normalizeH="0" baseline="0" noProof="0" dirty="0" smtClean="0">
                <a:ln>
                  <a:noFill/>
                </a:ln>
                <a:solidFill>
                  <a:schemeClr val="tx1"/>
                </a:solidFill>
                <a:effectLst/>
                <a:uLnTx/>
                <a:uFillTx/>
                <a:ea typeface="+mn-ea"/>
                <a:cs typeface="Verdana"/>
              </a:rPr>
              <a:t>e</a:t>
            </a:r>
            <a:r>
              <a:rPr kumimoji="0" lang="en-IN" sz="2000" b="1" i="0" u="none" strike="noStrike" kern="1200" cap="none" spc="80"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15" normalizeH="0" baseline="0" noProof="0" dirty="0" smtClean="0">
                <a:ln>
                  <a:noFill/>
                </a:ln>
                <a:solidFill>
                  <a:schemeClr val="tx1"/>
                </a:solidFill>
                <a:effectLst/>
                <a:uLnTx/>
                <a:uFillTx/>
                <a:ea typeface="+mn-ea"/>
                <a:cs typeface="Verdana"/>
              </a:rPr>
              <a:t>im</a:t>
            </a:r>
            <a:r>
              <a:rPr kumimoji="0" lang="en-IN" sz="2000" b="1" i="0" u="none" strike="noStrike" kern="1200" cap="none" spc="0" normalizeH="0" baseline="0" noProof="0" dirty="0" smtClean="0">
                <a:ln>
                  <a:noFill/>
                </a:ln>
                <a:solidFill>
                  <a:schemeClr val="tx1"/>
                </a:solidFill>
                <a:effectLst/>
                <a:uLnTx/>
                <a:uFillTx/>
                <a:ea typeface="+mn-ea"/>
                <a:cs typeface="Verdana"/>
              </a:rPr>
              <a:t>e</a:t>
            </a:r>
            <a:r>
              <a:rPr kumimoji="0" lang="en-IN" sz="2000" b="1" i="0" u="none" strike="noStrike" kern="1200" cap="none" spc="-5" normalizeH="0" baseline="0" noProof="0" dirty="0" smtClean="0">
                <a:ln>
                  <a:noFill/>
                </a:ln>
                <a:solidFill>
                  <a:schemeClr val="tx1"/>
                </a:solidFill>
                <a:effectLst/>
                <a:uLnTx/>
                <a:uFillTx/>
                <a:ea typeface="+mn-ea"/>
                <a:cs typeface="Verdana"/>
              </a:rPr>
              <a:t>:</a:t>
            </a:r>
            <a:r>
              <a:rPr kumimoji="0" lang="en-IN" sz="2000" b="1"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5" normalizeH="0" baseline="0" noProof="0" dirty="0" smtClean="0">
                <a:ln>
                  <a:noFill/>
                </a:ln>
                <a:solidFill>
                  <a:schemeClr val="tx1"/>
                </a:solidFill>
                <a:effectLst/>
                <a:uLnTx/>
                <a:uFillTx/>
                <a:ea typeface="+mn-ea"/>
                <a:cs typeface="Verdana"/>
              </a:rPr>
              <a:t>pe</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fy</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me</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n</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25" normalizeH="0" baseline="0" noProof="0" dirty="0" smtClean="0">
                <a:ln>
                  <a:noFill/>
                </a:ln>
                <a:solidFill>
                  <a:schemeClr val="tx1"/>
                </a:solidFill>
                <a:effectLst/>
                <a:uLnTx/>
                <a:uFillTx/>
                <a:ea typeface="+mn-ea"/>
                <a:cs typeface="Verdana"/>
              </a:rPr>
              <a:t>m</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0" normalizeH="0" baseline="0" noProof="0" dirty="0" smtClean="0">
                <a:ln>
                  <a:noFill/>
                </a:ln>
                <a:solidFill>
                  <a:schemeClr val="tx1"/>
                </a:solidFill>
                <a:effectLst/>
                <a:uLnTx/>
                <a:uFillTx/>
                <a:ea typeface="+mn-ea"/>
                <a:cs typeface="Verdana"/>
              </a:rPr>
              <a:t>u</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b</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0" normalizeH="0" baseline="0" noProof="0" dirty="0" smtClean="0">
                <a:ln>
                  <a:noFill/>
                </a:ln>
                <a:solidFill>
                  <a:schemeClr val="tx1"/>
                </a:solidFill>
                <a:effectLst/>
                <a:uLnTx/>
                <a:uFillTx/>
                <a:ea typeface="+mn-ea"/>
                <a:cs typeface="Verdana"/>
              </a:rPr>
              <a:t>r</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r</a:t>
            </a:r>
            <a:r>
              <a:rPr kumimoji="0" lang="en-IN" sz="2000" b="0" i="0" u="none" strike="noStrike" kern="1200" cap="none" spc="-5"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r>
              <a:rPr kumimoji="0" lang="en-IN" sz="2000" b="0" i="0" u="none" strike="noStrike" kern="1200" cap="none" spc="-10" normalizeH="0" baseline="0" noProof="0" dirty="0" smtClean="0">
                <a:ln>
                  <a:noFill/>
                </a:ln>
                <a:solidFill>
                  <a:schemeClr val="tx1"/>
                </a:solidFill>
                <a:effectLst/>
                <a:uLnTx/>
                <a:uFillTx/>
                <a:ea typeface="+mn-ea"/>
                <a:cs typeface="Verdana"/>
              </a:rPr>
              <a:t>ca</a:t>
            </a:r>
            <a:r>
              <a:rPr kumimoji="0" lang="en-IN" sz="2000" b="0" i="0" u="none" strike="noStrike" kern="1200" cap="none" spc="-15"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d.</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19"/>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10185" marR="0" lvl="0" indent="-197485" algn="just" defTabSz="914400" rtl="0" eaLnBrk="1" fontAlgn="auto" latinLnBrk="0" hangingPunct="1">
              <a:lnSpc>
                <a:spcPct val="100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Module</a:t>
            </a:r>
            <a:r>
              <a:rPr kumimoji="0" lang="en-IN" sz="2000" b="1" i="0" u="none" strike="noStrike" kern="1200" cap="none" spc="80"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10" normalizeH="0" baseline="0" noProof="0" dirty="0" smtClean="0">
                <a:ln>
                  <a:noFill/>
                </a:ln>
                <a:solidFill>
                  <a:schemeClr val="tx1"/>
                </a:solidFill>
                <a:effectLst/>
                <a:uLnTx/>
                <a:uFillTx/>
                <a:ea typeface="+mn-ea"/>
                <a:cs typeface="Verdana"/>
              </a:rPr>
              <a:t>g:</a:t>
            </a:r>
            <a:r>
              <a:rPr kumimoji="0" lang="en-IN" sz="2000" b="1"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5" normalizeH="0" baseline="0" noProof="0" dirty="0" smtClean="0">
                <a:ln>
                  <a:noFill/>
                </a:ln>
                <a:solidFill>
                  <a:schemeClr val="tx1"/>
                </a:solidFill>
                <a:effectLst/>
                <a:uLnTx/>
                <a:uFillTx/>
                <a:ea typeface="+mn-ea"/>
                <a:cs typeface="Verdana"/>
              </a:rPr>
              <a:t>pe</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fy</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HT</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0" normalizeH="0" baseline="0" noProof="0" dirty="0" smtClean="0">
                <a:ln>
                  <a:noFill/>
                </a:ln>
                <a:solidFill>
                  <a:schemeClr val="tx1"/>
                </a:solidFill>
                <a:effectLst/>
                <a:uLnTx/>
                <a:uFillTx/>
                <a:ea typeface="+mn-ea"/>
                <a:cs typeface="Verdana"/>
              </a:rPr>
              <a:t>L</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tag</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s.</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4"/>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10185" marR="0" lvl="0" indent="-197485" algn="just" defTabSz="914400" rtl="0" eaLnBrk="1" fontAlgn="auto" latinLnBrk="0" hangingPunct="1">
              <a:lnSpc>
                <a:spcPct val="100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B</a:t>
            </a:r>
            <a:r>
              <a:rPr kumimoji="0" lang="en-IN" sz="2000" b="1" i="0" u="none" strike="noStrike" kern="1200" cap="none" spc="-15" normalizeH="0" baseline="0" noProof="0" dirty="0" smtClean="0">
                <a:ln>
                  <a:noFill/>
                </a:ln>
                <a:solidFill>
                  <a:schemeClr val="tx1"/>
                </a:solidFill>
                <a:effectLst/>
                <a:uLnTx/>
                <a:uFillTx/>
                <a:ea typeface="+mn-ea"/>
                <a:cs typeface="Verdana"/>
              </a:rPr>
              <a:t>o</a:t>
            </a:r>
            <a:r>
              <a:rPr kumimoji="0" lang="en-IN" sz="2000" b="1" i="0" u="none" strike="noStrike" kern="1200" cap="none" spc="-10" normalizeH="0" baseline="0" noProof="0" dirty="0" smtClean="0">
                <a:ln>
                  <a:noFill/>
                </a:ln>
                <a:solidFill>
                  <a:schemeClr val="tx1"/>
                </a:solidFill>
                <a:effectLst/>
                <a:uLnTx/>
                <a:uFillTx/>
                <a:ea typeface="+mn-ea"/>
                <a:cs typeface="Verdana"/>
              </a:rPr>
              <a:t>ots</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10" normalizeH="0" baseline="0" noProof="0" dirty="0" smtClean="0">
                <a:ln>
                  <a:noFill/>
                </a:ln>
                <a:solidFill>
                  <a:schemeClr val="tx1"/>
                </a:solidFill>
                <a:effectLst/>
                <a:uLnTx/>
                <a:uFillTx/>
                <a:ea typeface="+mn-ea"/>
                <a:cs typeface="Verdana"/>
              </a:rPr>
              <a:t>r</a:t>
            </a:r>
            <a:r>
              <a:rPr kumimoji="0" lang="en-IN" sz="2000" b="1" i="0" u="none" strike="noStrike" kern="1200" cap="none" spc="-5" normalizeH="0" baseline="0" noProof="0" dirty="0" smtClean="0">
                <a:ln>
                  <a:noFill/>
                </a:ln>
                <a:solidFill>
                  <a:schemeClr val="tx1"/>
                </a:solidFill>
                <a:effectLst/>
                <a:uLnTx/>
                <a:uFillTx/>
                <a:ea typeface="+mn-ea"/>
                <a:cs typeface="Verdana"/>
              </a:rPr>
              <a:t>a</a:t>
            </a:r>
            <a:r>
              <a:rPr kumimoji="0" lang="en-IN" sz="2000" b="1" i="0" u="none" strike="noStrike" kern="1200" cap="none" spc="-10" normalizeH="0" baseline="0" noProof="0" dirty="0" smtClean="0">
                <a:ln>
                  <a:noFill/>
                </a:ln>
                <a:solidFill>
                  <a:schemeClr val="tx1"/>
                </a:solidFill>
                <a:effectLst/>
                <a:uLnTx/>
                <a:uFillTx/>
                <a:ea typeface="+mn-ea"/>
                <a:cs typeface="Verdana"/>
              </a:rPr>
              <a:t>p</a:t>
            </a:r>
            <a:r>
              <a:rPr kumimoji="0" lang="en-IN" sz="2000" b="1" i="0" u="none" strike="noStrike" kern="1200" cap="none" spc="85"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S</a:t>
            </a:r>
            <a:r>
              <a:rPr kumimoji="0" lang="en-IN" sz="2000" b="1" i="0" u="none" strike="noStrike" kern="1200" cap="none" spc="-10" normalizeH="0" baseline="0" noProof="0" dirty="0" smtClean="0">
                <a:ln>
                  <a:noFill/>
                </a:ln>
                <a:solidFill>
                  <a:schemeClr val="tx1"/>
                </a:solidFill>
                <a:effectLst/>
                <a:uLnTx/>
                <a:uFillTx/>
                <a:ea typeface="+mn-ea"/>
                <a:cs typeface="Verdana"/>
              </a:rPr>
              <a:t>ize:</a:t>
            </a:r>
            <a:r>
              <a:rPr kumimoji="0" lang="en-IN" sz="2000" b="1"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Se</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ct</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w</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dth</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b</a:t>
            </a:r>
            <a:r>
              <a:rPr kumimoji="0" lang="en-IN" sz="2000" b="0" i="0" u="none" strike="noStrike" kern="1200" cap="none" spc="-5" normalizeH="0" baseline="0" noProof="0" dirty="0" smtClean="0">
                <a:ln>
                  <a:noFill/>
                </a:ln>
                <a:solidFill>
                  <a:schemeClr val="tx1"/>
                </a:solidFill>
                <a:effectLst/>
                <a:uLnTx/>
                <a:uFillTx/>
                <a:ea typeface="+mn-ea"/>
                <a:cs typeface="Verdana"/>
              </a:rPr>
              <a:t>ui</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8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into</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b</a:t>
            </a:r>
            <a:r>
              <a:rPr kumimoji="0" lang="en-IN" sz="2000" b="0" i="0" u="none" strike="noStrike" kern="1200" cap="none" spc="-15" normalizeH="0" baseline="0" noProof="0" dirty="0" smtClean="0">
                <a:ln>
                  <a:noFill/>
                </a:ln>
                <a:solidFill>
                  <a:schemeClr val="tx1"/>
                </a:solidFill>
                <a:effectLst/>
                <a:uLnTx/>
                <a:uFillTx/>
                <a:ea typeface="+mn-ea"/>
                <a:cs typeface="Verdana"/>
              </a:rPr>
              <a:t>oo</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5" normalizeH="0" baseline="0" noProof="0" dirty="0" smtClean="0">
                <a:ln>
                  <a:noFill/>
                </a:ln>
                <a:solidFill>
                  <a:schemeClr val="tx1"/>
                </a:solidFill>
                <a:effectLst/>
                <a:uLnTx/>
                <a:uFillTx/>
                <a:ea typeface="+mn-ea"/>
                <a:cs typeface="Verdana"/>
              </a:rPr>
              <a:t>st</a:t>
            </a:r>
            <a:r>
              <a:rPr kumimoji="0" lang="en-IN" sz="2000" b="0" i="0" u="none" strike="noStrike" kern="1200" cap="none" spc="-10" normalizeH="0" baseline="0" noProof="0" dirty="0" smtClean="0">
                <a:ln>
                  <a:noFill/>
                </a:ln>
                <a:solidFill>
                  <a:schemeClr val="tx1"/>
                </a:solidFill>
                <a:effectLst/>
                <a:uLnTx/>
                <a:uFillTx/>
                <a:ea typeface="+mn-ea"/>
                <a:cs typeface="Verdana"/>
              </a:rPr>
              <a:t>rap.</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4"/>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10185" marR="0" lvl="0" indent="-197485" algn="just" defTabSz="914400" rtl="0" eaLnBrk="1" fontAlgn="auto" latinLnBrk="0" hangingPunct="1">
              <a:lnSpc>
                <a:spcPct val="100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He</a:t>
            </a: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15" normalizeH="0" baseline="0" noProof="0" dirty="0" smtClean="0">
                <a:ln>
                  <a:noFill/>
                </a:ln>
                <a:solidFill>
                  <a:schemeClr val="tx1"/>
                </a:solidFill>
                <a:effectLst/>
                <a:uLnTx/>
                <a:uFillTx/>
                <a:ea typeface="+mn-ea"/>
                <a:cs typeface="Verdana"/>
              </a:rPr>
              <a:t>d</a:t>
            </a:r>
            <a:r>
              <a:rPr kumimoji="0" lang="en-IN" sz="2000" b="1" i="0" u="none" strike="noStrike" kern="1200" cap="none" spc="-5" normalizeH="0" baseline="0" noProof="0" dirty="0" smtClean="0">
                <a:ln>
                  <a:noFill/>
                </a:ln>
                <a:solidFill>
                  <a:schemeClr val="tx1"/>
                </a:solidFill>
                <a:effectLst/>
                <a:uLnTx/>
                <a:uFillTx/>
                <a:ea typeface="+mn-ea"/>
                <a:cs typeface="Verdana"/>
              </a:rPr>
              <a:t>er</a:t>
            </a:r>
            <a:r>
              <a:rPr kumimoji="0" lang="en-IN" sz="2000" b="1" i="0" u="none" strike="noStrike" kern="1200" cap="none" spc="80"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0" normalizeH="0" baseline="0" noProof="0" dirty="0" smtClean="0">
                <a:ln>
                  <a:noFill/>
                </a:ln>
                <a:solidFill>
                  <a:schemeClr val="tx1"/>
                </a:solidFill>
                <a:effectLst/>
                <a:uLnTx/>
                <a:uFillTx/>
                <a:ea typeface="+mn-ea"/>
                <a:cs typeface="Verdana"/>
              </a:rPr>
              <a:t>g</a:t>
            </a:r>
            <a:r>
              <a:rPr kumimoji="0" lang="en-IN" sz="2000" b="1" i="0" u="none" strike="noStrike" kern="1200" cap="none" spc="-5" normalizeH="0" baseline="0" noProof="0" dirty="0" smtClean="0">
                <a:ln>
                  <a:noFill/>
                </a:ln>
                <a:solidFill>
                  <a:schemeClr val="tx1"/>
                </a:solidFill>
                <a:effectLst/>
                <a:uLnTx/>
                <a:uFillTx/>
                <a:ea typeface="+mn-ea"/>
                <a:cs typeface="Verdana"/>
              </a:rPr>
              <a:t>:</a:t>
            </a:r>
            <a:r>
              <a:rPr kumimoji="0" lang="en-IN" sz="2000" b="1"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H</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10" normalizeH="0" baseline="0" noProof="0" dirty="0" smtClean="0">
                <a:ln>
                  <a:noFill/>
                </a:ln>
                <a:solidFill>
                  <a:schemeClr val="tx1"/>
                </a:solidFill>
                <a:effectLst/>
                <a:uLnTx/>
                <a:uFillTx/>
                <a:ea typeface="+mn-ea"/>
                <a:cs typeface="Verdana"/>
              </a:rPr>
              <a:t>ML</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ad</a:t>
            </a:r>
            <a:r>
              <a:rPr kumimoji="0" lang="en-IN" sz="2000" b="0" i="0" u="none" strike="noStrike" kern="1200" cap="none" spc="-5" normalizeH="0" baseline="0" noProof="0" dirty="0" smtClean="0">
                <a:ln>
                  <a:noFill/>
                </a:ln>
                <a:solidFill>
                  <a:schemeClr val="tx1"/>
                </a:solidFill>
                <a:effectLst/>
                <a:uLnTx/>
                <a:uFillTx/>
                <a:ea typeface="+mn-ea"/>
                <a:cs typeface="Verdana"/>
              </a:rPr>
              <a:t>er</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a</a:t>
            </a:r>
            <a:r>
              <a:rPr kumimoji="0" lang="en-IN" sz="2000" b="0" i="0" u="none" strike="noStrike" kern="1200" cap="none" spc="-5" normalizeH="0" baseline="0" noProof="0" dirty="0" smtClean="0">
                <a:ln>
                  <a:noFill/>
                </a:ln>
                <a:solidFill>
                  <a:schemeClr val="tx1"/>
                </a:solidFill>
                <a:effectLst/>
                <a:uLnTx/>
                <a:uFillTx/>
                <a:ea typeface="+mn-ea"/>
                <a:cs typeface="Verdana"/>
              </a:rPr>
              <a:t>gs.</a:t>
            </a:r>
            <a:endParaRPr kumimoji="0" lang="en-IN" sz="2000" b="0" i="0" u="none" strike="noStrike" kern="1200" cap="none" spc="0" normalizeH="0" baseline="0" noProof="0" dirty="0">
              <a:ln>
                <a:noFill/>
              </a:ln>
              <a:solidFill>
                <a:schemeClr val="tx1"/>
              </a:solidFill>
              <a:effectLst/>
              <a:uLnTx/>
              <a:uFillTx/>
              <a:ea typeface="+mn-ea"/>
              <a:cs typeface="Verdan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529"/>
            <a:ext cx="8229600" cy="4799743"/>
          </a:xfrm>
        </p:spPr>
        <p:txBody>
          <a:bodyPr>
            <a:normAutofit/>
          </a:bodyPr>
          <a:lstStyle/>
          <a:p>
            <a:pPr marL="12700" marR="5080" algn="just">
              <a:lnSpc>
                <a:spcPct val="109000"/>
              </a:lnSpc>
              <a:spcBef>
                <a:spcPts val="820"/>
              </a:spcBef>
              <a:buNone/>
            </a:pPr>
            <a:r>
              <a:rPr lang="en-IN" sz="2000" b="1" spc="-15" dirty="0" smtClean="0">
                <a:cs typeface="Verdana"/>
              </a:rPr>
              <a:t>Ste</a:t>
            </a:r>
            <a:r>
              <a:rPr lang="en-IN" sz="2000" b="1" spc="-10" dirty="0" smtClean="0">
                <a:cs typeface="Verdana"/>
              </a:rPr>
              <a:t>p</a:t>
            </a:r>
            <a:r>
              <a:rPr lang="en-IN" sz="2000" b="1" spc="120" dirty="0" smtClean="0">
                <a:cs typeface="Times New Roman"/>
              </a:rPr>
              <a:t> </a:t>
            </a:r>
            <a:r>
              <a:rPr lang="en-IN" sz="2000" b="1" spc="-15" dirty="0" smtClean="0">
                <a:cs typeface="Verdana"/>
              </a:rPr>
              <a:t>(</a:t>
            </a:r>
            <a:r>
              <a:rPr lang="en-IN" sz="2000" b="1" dirty="0" smtClean="0">
                <a:cs typeface="Verdana"/>
              </a:rPr>
              <a:t>1</a:t>
            </a:r>
            <a:r>
              <a:rPr lang="en-IN" sz="2000" b="1" spc="-15" dirty="0" smtClean="0">
                <a:cs typeface="Verdana"/>
              </a:rPr>
              <a:t>)</a:t>
            </a:r>
            <a:r>
              <a:rPr lang="en-IN" sz="2000" b="1" spc="-5" dirty="0" smtClean="0">
                <a:cs typeface="Verdana"/>
              </a:rPr>
              <a:t>:</a:t>
            </a:r>
            <a:r>
              <a:rPr lang="en-IN" sz="2000" b="1" dirty="0" smtClean="0">
                <a:cs typeface="Times New Roman"/>
              </a:rPr>
              <a:t> </a:t>
            </a:r>
            <a:r>
              <a:rPr lang="en-IN" sz="2000" b="1" spc="-125" dirty="0" smtClean="0">
                <a:cs typeface="Times New Roman"/>
              </a:rPr>
              <a:t> </a:t>
            </a:r>
            <a:r>
              <a:rPr lang="en-IN" sz="2000" spc="-15" dirty="0" smtClean="0">
                <a:cs typeface="Verdana"/>
              </a:rPr>
              <a:t>C</a:t>
            </a:r>
            <a:r>
              <a:rPr lang="en-IN" sz="2000" dirty="0" smtClean="0">
                <a:cs typeface="Verdana"/>
              </a:rPr>
              <a:t>li</a:t>
            </a:r>
            <a:r>
              <a:rPr lang="en-IN" sz="2000" spc="-10" dirty="0" smtClean="0">
                <a:cs typeface="Verdana"/>
              </a:rPr>
              <a:t>ck</a:t>
            </a:r>
            <a:r>
              <a:rPr lang="en-IN" sz="2000" dirty="0" smtClean="0">
                <a:cs typeface="Times New Roman"/>
              </a:rPr>
              <a:t> </a:t>
            </a:r>
            <a:r>
              <a:rPr lang="en-IN" sz="2000" spc="-120" dirty="0" smtClean="0">
                <a:cs typeface="Times New Roman"/>
              </a:rPr>
              <a:t> </a:t>
            </a:r>
            <a:r>
              <a:rPr lang="en-IN" sz="2000" b="1" spc="-10" dirty="0" smtClean="0">
                <a:cs typeface="Verdana"/>
              </a:rPr>
              <a:t>E</a:t>
            </a:r>
            <a:r>
              <a:rPr lang="en-IN" sz="2000" b="1" spc="-5" dirty="0" smtClean="0">
                <a:cs typeface="Verdana"/>
              </a:rPr>
              <a:t>x</a:t>
            </a:r>
            <a:r>
              <a:rPr lang="en-IN" sz="2000" b="1" spc="-10" dirty="0" smtClean="0">
                <a:cs typeface="Verdana"/>
              </a:rPr>
              <a:t>ten</a:t>
            </a:r>
            <a:r>
              <a:rPr lang="en-IN" sz="2000" b="1" spc="-5" dirty="0" smtClean="0">
                <a:cs typeface="Verdana"/>
              </a:rPr>
              <a:t>s</a:t>
            </a:r>
            <a:r>
              <a:rPr lang="en-IN" sz="2000" b="1" spc="-10" dirty="0" smtClean="0">
                <a:cs typeface="Verdana"/>
              </a:rPr>
              <a:t>ion</a:t>
            </a:r>
            <a:r>
              <a:rPr lang="en-IN" sz="2000" b="1" dirty="0" smtClean="0">
                <a:cs typeface="Times New Roman"/>
              </a:rPr>
              <a:t> </a:t>
            </a:r>
            <a:r>
              <a:rPr lang="en-IN" sz="2000" b="1" spc="-125" dirty="0" smtClean="0">
                <a:cs typeface="Times New Roman"/>
              </a:rPr>
              <a:t> </a:t>
            </a:r>
            <a:r>
              <a:rPr lang="en-IN" sz="2000" b="1" spc="-10" dirty="0" smtClean="0">
                <a:cs typeface="Verdana"/>
              </a:rPr>
              <a:t>--&gt;</a:t>
            </a:r>
            <a:r>
              <a:rPr lang="en-IN" sz="2000" b="1" spc="120" dirty="0" smtClean="0">
                <a:cs typeface="Times New Roman"/>
              </a:rPr>
              <a:t> </a:t>
            </a:r>
            <a:r>
              <a:rPr lang="en-IN" sz="2000" b="1" dirty="0" smtClean="0">
                <a:cs typeface="Verdana"/>
              </a:rPr>
              <a:t>M</a:t>
            </a:r>
            <a:r>
              <a:rPr lang="en-IN" sz="2000" b="1" spc="-10" dirty="0" smtClean="0">
                <a:cs typeface="Verdana"/>
              </a:rPr>
              <a:t>od</a:t>
            </a:r>
            <a:r>
              <a:rPr lang="en-IN" sz="2000" b="1" spc="-5" dirty="0" smtClean="0">
                <a:cs typeface="Verdana"/>
              </a:rPr>
              <a:t>u</a:t>
            </a:r>
            <a:r>
              <a:rPr lang="en-IN" sz="2000" b="1" spc="-10" dirty="0" smtClean="0">
                <a:cs typeface="Verdana"/>
              </a:rPr>
              <a:t>le</a:t>
            </a:r>
            <a:r>
              <a:rPr lang="en-IN" sz="2000" b="1" spc="114" dirty="0" smtClean="0">
                <a:cs typeface="Times New Roman"/>
              </a:rPr>
              <a:t> </a:t>
            </a:r>
            <a:r>
              <a:rPr lang="en-IN" sz="2000" b="1" dirty="0" smtClean="0">
                <a:cs typeface="Verdana"/>
              </a:rPr>
              <a:t>M</a:t>
            </a:r>
            <a:r>
              <a:rPr lang="en-IN" sz="2000" b="1" spc="-15" dirty="0" smtClean="0">
                <a:cs typeface="Verdana"/>
              </a:rPr>
              <a:t>a</a:t>
            </a:r>
            <a:r>
              <a:rPr lang="en-IN" sz="2000" b="1" spc="-5" dirty="0" smtClean="0">
                <a:cs typeface="Verdana"/>
              </a:rPr>
              <a:t>na</a:t>
            </a:r>
            <a:r>
              <a:rPr lang="en-IN" sz="2000" b="1" spc="-15" dirty="0" smtClean="0">
                <a:cs typeface="Verdana"/>
              </a:rPr>
              <a:t>ge</a:t>
            </a:r>
            <a:r>
              <a:rPr lang="en-IN" sz="2000" b="1" spc="-5" dirty="0" smtClean="0">
                <a:cs typeface="Verdana"/>
              </a:rPr>
              <a:t>r</a:t>
            </a:r>
            <a:r>
              <a:rPr lang="en-IN" sz="2000" b="1" dirty="0" smtClean="0">
                <a:cs typeface="Times New Roman"/>
              </a:rPr>
              <a:t> </a:t>
            </a:r>
            <a:r>
              <a:rPr lang="en-IN" sz="2000" b="1" spc="-114" dirty="0" smtClean="0">
                <a:cs typeface="Times New Roman"/>
              </a:rPr>
              <a:t> </a:t>
            </a:r>
            <a:r>
              <a:rPr lang="en-IN" sz="2000" dirty="0" smtClean="0">
                <a:cs typeface="Verdana"/>
              </a:rPr>
              <a:t>i</a:t>
            </a:r>
            <a:r>
              <a:rPr lang="en-IN" sz="2000" spc="-10" dirty="0" smtClean="0">
                <a:cs typeface="Verdana"/>
              </a:rPr>
              <a:t>n</a:t>
            </a:r>
            <a:r>
              <a:rPr lang="en-IN" sz="2000" dirty="0" smtClean="0">
                <a:cs typeface="Times New Roman"/>
              </a:rPr>
              <a:t> </a:t>
            </a:r>
            <a:r>
              <a:rPr lang="en-IN" sz="2000" spc="-114" dirty="0" smtClean="0">
                <a:cs typeface="Times New Roman"/>
              </a:rPr>
              <a:t> </a:t>
            </a:r>
            <a:r>
              <a:rPr lang="en-IN" sz="2000" spc="-10" dirty="0" err="1" smtClean="0">
                <a:cs typeface="Verdana"/>
              </a:rPr>
              <a:t>Jo</a:t>
            </a:r>
            <a:r>
              <a:rPr lang="en-IN" sz="2000" spc="-20" dirty="0" err="1" smtClean="0">
                <a:cs typeface="Verdana"/>
              </a:rPr>
              <a:t>o</a:t>
            </a:r>
            <a:r>
              <a:rPr lang="en-IN" sz="2000" spc="-10" dirty="0" err="1" smtClean="0">
                <a:cs typeface="Verdana"/>
              </a:rPr>
              <a:t>m</a:t>
            </a:r>
            <a:r>
              <a:rPr lang="en-IN" sz="2000" spc="5" dirty="0" err="1" smtClean="0">
                <a:cs typeface="Verdana"/>
              </a:rPr>
              <a:t>l</a:t>
            </a:r>
            <a:r>
              <a:rPr lang="en-IN" sz="2000" spc="-10" dirty="0" err="1" smtClean="0">
                <a:cs typeface="Verdana"/>
              </a:rPr>
              <a:t>a</a:t>
            </a:r>
            <a:r>
              <a:rPr lang="en-IN" sz="2000" dirty="0" smtClean="0">
                <a:cs typeface="Times New Roman"/>
              </a:rPr>
              <a:t> </a:t>
            </a:r>
            <a:r>
              <a:rPr lang="en-IN" sz="2000" spc="-120" dirty="0" smtClean="0">
                <a:cs typeface="Times New Roman"/>
              </a:rPr>
              <a:t> </a:t>
            </a:r>
            <a:r>
              <a:rPr lang="en-IN" sz="2000" spc="-10" dirty="0" smtClean="0">
                <a:cs typeface="Verdana"/>
              </a:rPr>
              <a:t>ad</a:t>
            </a:r>
            <a:r>
              <a:rPr lang="en-IN" sz="2000" spc="-20" dirty="0" smtClean="0">
                <a:cs typeface="Verdana"/>
              </a:rPr>
              <a:t>m</a:t>
            </a:r>
            <a:r>
              <a:rPr lang="en-IN" sz="2000" dirty="0" smtClean="0">
                <a:cs typeface="Verdana"/>
              </a:rPr>
              <a:t>i</a:t>
            </a:r>
            <a:r>
              <a:rPr lang="en-IN" sz="2000" spc="-20" dirty="0" smtClean="0">
                <a:cs typeface="Verdana"/>
              </a:rPr>
              <a:t>n</a:t>
            </a:r>
            <a:r>
              <a:rPr lang="en-IN" sz="2000" dirty="0" smtClean="0">
                <a:cs typeface="Verdana"/>
              </a:rPr>
              <a:t>i</a:t>
            </a:r>
            <a:r>
              <a:rPr lang="en-IN" sz="2000" spc="-5" dirty="0" smtClean="0">
                <a:cs typeface="Verdana"/>
              </a:rPr>
              <a:t>st</a:t>
            </a:r>
            <a:r>
              <a:rPr lang="en-IN" sz="2000" spc="-10" dirty="0" smtClean="0">
                <a:cs typeface="Verdana"/>
              </a:rPr>
              <a:t>r</a:t>
            </a:r>
            <a:r>
              <a:rPr lang="en-IN" sz="2000" spc="-5" dirty="0" smtClean="0">
                <a:cs typeface="Verdana"/>
              </a:rPr>
              <a:t>at</a:t>
            </a:r>
            <a:r>
              <a:rPr lang="en-IN" sz="2000" spc="-15" dirty="0" smtClean="0">
                <a:cs typeface="Verdana"/>
              </a:rPr>
              <a:t>or</a:t>
            </a:r>
            <a:r>
              <a:rPr lang="en-IN" sz="2000" spc="-5" dirty="0" smtClean="0">
                <a:cs typeface="Verdana"/>
              </a:rPr>
              <a:t>,</a:t>
            </a:r>
            <a:r>
              <a:rPr lang="en-IN" sz="2000" dirty="0" smtClean="0">
                <a:cs typeface="Times New Roman"/>
              </a:rPr>
              <a:t> </a:t>
            </a:r>
            <a:r>
              <a:rPr lang="en-IN" sz="2000" spc="-110"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dirty="0" smtClean="0">
                <a:cs typeface="Times New Roman"/>
              </a:rPr>
              <a:t> </a:t>
            </a:r>
            <a:r>
              <a:rPr lang="en-IN" sz="2000" spc="-125" dirty="0" smtClean="0">
                <a:cs typeface="Times New Roman"/>
              </a:rPr>
              <a:t> 	</a:t>
            </a:r>
            <a:r>
              <a:rPr lang="en-IN" sz="2000" spc="-5" dirty="0" smtClean="0">
                <a:cs typeface="Verdana"/>
              </a:rPr>
              <a:t>f</a:t>
            </a:r>
            <a:r>
              <a:rPr lang="en-IN" sz="2000" spc="-20" dirty="0" smtClean="0">
                <a:cs typeface="Verdana"/>
              </a:rPr>
              <a:t>o</a:t>
            </a:r>
            <a:r>
              <a:rPr lang="en-IN" sz="2000" dirty="0" smtClean="0">
                <a:cs typeface="Verdana"/>
              </a:rPr>
              <a:t>ll</a:t>
            </a:r>
            <a:r>
              <a:rPr lang="en-IN" sz="2000" spc="-15" dirty="0" smtClean="0">
                <a:cs typeface="Verdana"/>
              </a:rPr>
              <a:t>ow</a:t>
            </a:r>
            <a:r>
              <a:rPr lang="en-IN" sz="2000" spc="-5" dirty="0" smtClean="0">
                <a:cs typeface="Verdana"/>
              </a:rPr>
              <a:t>i</a:t>
            </a:r>
            <a:r>
              <a:rPr lang="en-IN" sz="2000" spc="-20" dirty="0" smtClean="0">
                <a:cs typeface="Verdana"/>
              </a:rPr>
              <a:t>n</a:t>
            </a:r>
            <a:r>
              <a:rPr lang="en-IN" sz="2000" spc="-10" dirty="0" smtClean="0">
                <a:cs typeface="Verdana"/>
              </a:rPr>
              <a:t>g</a:t>
            </a:r>
            <a:r>
              <a:rPr lang="en-IN" sz="2000" spc="-5" dirty="0" smtClean="0">
                <a:cs typeface="Times New Roman"/>
              </a:rPr>
              <a:t> </a:t>
            </a:r>
            <a:r>
              <a:rPr lang="en-IN" sz="2000" spc="-10" dirty="0" smtClean="0">
                <a:cs typeface="Verdana"/>
              </a:rPr>
              <a:t>s</a:t>
            </a:r>
            <a:r>
              <a:rPr lang="en-IN" sz="2000" spc="-20" dirty="0" smtClean="0">
                <a:cs typeface="Verdana"/>
              </a:rPr>
              <a:t>c</a:t>
            </a:r>
            <a:r>
              <a:rPr lang="en-IN" sz="2000" spc="-5" dirty="0" smtClean="0">
                <a:cs typeface="Verdana"/>
              </a:rPr>
              <a:t>re</a:t>
            </a:r>
            <a:r>
              <a:rPr lang="en-IN" sz="2000" spc="-20" dirty="0" smtClean="0">
                <a:cs typeface="Verdana"/>
              </a:rPr>
              <a:t>e</a:t>
            </a:r>
            <a:r>
              <a:rPr lang="en-IN" sz="2000" spc="-10" dirty="0" smtClean="0">
                <a:cs typeface="Verdana"/>
              </a:rPr>
              <a:t>n</a:t>
            </a:r>
            <a:r>
              <a:rPr lang="en-IN" sz="2000" spc="105" dirty="0" smtClean="0">
                <a:cs typeface="Times New Roman"/>
              </a:rPr>
              <a:t> </a:t>
            </a:r>
            <a:r>
              <a:rPr lang="en-IN" sz="2000" spc="-15" dirty="0" smtClean="0">
                <a:cs typeface="Verdana"/>
              </a:rPr>
              <a:t>w</a:t>
            </a:r>
            <a:r>
              <a:rPr lang="en-IN" sz="2000" dirty="0" smtClean="0">
                <a:cs typeface="Verdana"/>
              </a:rPr>
              <a:t>i</a:t>
            </a:r>
            <a:r>
              <a:rPr lang="en-IN" sz="2000" spc="-5" dirty="0" smtClean="0">
                <a:cs typeface="Verdana"/>
              </a:rPr>
              <a:t>ll</a:t>
            </a:r>
            <a:r>
              <a:rPr lang="en-IN" sz="2000" spc="110" dirty="0" smtClean="0">
                <a:cs typeface="Times New Roman"/>
              </a:rPr>
              <a:t> </a:t>
            </a:r>
            <a:r>
              <a:rPr lang="en-IN" sz="2000" spc="-10" dirty="0" smtClean="0">
                <a:cs typeface="Verdana"/>
              </a:rPr>
              <a:t>be</a:t>
            </a:r>
            <a:r>
              <a:rPr lang="en-IN" sz="2000"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spc="-10" dirty="0" smtClean="0">
                <a:cs typeface="Verdana"/>
              </a:rPr>
              <a:t>d:</a:t>
            </a: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dirty="0">
              <a:latin typeface="Verdana"/>
              <a:cs typeface="Verdana"/>
            </a:endParaRPr>
          </a:p>
        </p:txBody>
      </p:sp>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Random Image Module</a:t>
            </a:r>
            <a:endParaRPr lang="en-IN" sz="4000" dirty="0"/>
          </a:p>
        </p:txBody>
      </p:sp>
      <p:pic>
        <p:nvPicPr>
          <p:cNvPr id="1026" name="Picture 2"/>
          <p:cNvPicPr>
            <a:picLocks noChangeAspect="1" noChangeArrowheads="1"/>
          </p:cNvPicPr>
          <p:nvPr/>
        </p:nvPicPr>
        <p:blipFill>
          <a:blip r:embed="rId2" cstate="print"/>
          <a:srcRect/>
          <a:stretch>
            <a:fillRect/>
          </a:stretch>
        </p:blipFill>
        <p:spPr bwMode="auto">
          <a:xfrm>
            <a:off x="214282" y="2500306"/>
            <a:ext cx="8715404"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9"/>
            <a:ext cx="8643998" cy="6286544"/>
          </a:xfrm>
        </p:spPr>
        <p:txBody>
          <a:bodyPr>
            <a:normAutofit/>
          </a:bodyPr>
          <a:lstStyle/>
          <a:p>
            <a:pPr marL="12700" marR="5080" algn="just">
              <a:lnSpc>
                <a:spcPct val="109000"/>
              </a:lnSpc>
              <a:spcBef>
                <a:spcPts val="820"/>
              </a:spcBef>
              <a:buNone/>
            </a:pPr>
            <a:r>
              <a:rPr lang="en-IN" sz="2000" b="1" spc="-5" dirty="0" smtClean="0">
                <a:cs typeface="Verdana"/>
              </a:rPr>
              <a:t>Step (2): </a:t>
            </a:r>
            <a:r>
              <a:rPr lang="en-IN" sz="2000" spc="-5" dirty="0" smtClean="0">
                <a:cs typeface="Verdana"/>
              </a:rPr>
              <a:t>Next, click on  New button  and the  following  screen  gets displayed.  	</a:t>
            </a:r>
            <a:endParaRPr lang="en-IN" sz="2600" spc="-5" dirty="0" smtClean="0">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dirty="0">
              <a:latin typeface="Verdana"/>
              <a:cs typeface="Verdana"/>
            </a:endParaRPr>
          </a:p>
        </p:txBody>
      </p:sp>
      <p:pic>
        <p:nvPicPr>
          <p:cNvPr id="5" name="Picture 2"/>
          <p:cNvPicPr>
            <a:picLocks noChangeAspect="1" noChangeArrowheads="1"/>
          </p:cNvPicPr>
          <p:nvPr/>
        </p:nvPicPr>
        <p:blipFill>
          <a:blip r:embed="rId2" cstate="print"/>
          <a:srcRect r="1041" b="55553"/>
          <a:stretch>
            <a:fillRect/>
          </a:stretch>
        </p:blipFill>
        <p:spPr bwMode="auto">
          <a:xfrm>
            <a:off x="0" y="1142984"/>
            <a:ext cx="9144000"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3" cstate="print"/>
          <a:srcRect/>
          <a:stretch>
            <a:fillRect/>
          </a:stretch>
        </p:blipFill>
        <p:spPr bwMode="auto">
          <a:xfrm>
            <a:off x="0" y="928670"/>
            <a:ext cx="9144000" cy="4214842"/>
          </a:xfrm>
          <a:prstGeom prst="rect">
            <a:avLst/>
          </a:prstGeom>
          <a:noFill/>
          <a:ln w="9525">
            <a:noFill/>
            <a:miter lim="800000"/>
            <a:headEnd/>
            <a:tailEnd/>
          </a:ln>
          <a:effectLst/>
        </p:spPr>
      </p:pic>
      <p:sp>
        <p:nvSpPr>
          <p:cNvPr id="4" name="TextBox 3"/>
          <p:cNvSpPr txBox="1"/>
          <p:nvPr/>
        </p:nvSpPr>
        <p:spPr>
          <a:xfrm>
            <a:off x="285720" y="214290"/>
            <a:ext cx="6786610" cy="400110"/>
          </a:xfrm>
          <a:prstGeom prst="rect">
            <a:avLst/>
          </a:prstGeom>
          <a:noFill/>
        </p:spPr>
        <p:txBody>
          <a:bodyPr wrap="square" rtlCol="0">
            <a:spAutoFit/>
          </a:bodyPr>
          <a:lstStyle/>
          <a:p>
            <a:pPr algn="just"/>
            <a:r>
              <a:rPr lang="en-IN" sz="2000" b="1" spc="-5" dirty="0" smtClean="0">
                <a:cs typeface="Verdana"/>
              </a:rPr>
              <a:t>Step (3):</a:t>
            </a:r>
            <a:r>
              <a:rPr lang="en-IN" sz="2000" spc="-5" dirty="0" smtClean="0">
                <a:cs typeface="Verdana"/>
              </a:rPr>
              <a:t>  Next, click on the Random Image.</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3" cstate="print"/>
          <a:srcRect/>
          <a:stretch>
            <a:fillRect/>
          </a:stretch>
        </p:blipFill>
        <p:spPr bwMode="auto">
          <a:xfrm>
            <a:off x="0" y="714356"/>
            <a:ext cx="9144000" cy="3587262"/>
          </a:xfrm>
          <a:prstGeom prst="rect">
            <a:avLst/>
          </a:prstGeom>
          <a:noFill/>
          <a:ln w="9525">
            <a:noFill/>
            <a:miter lim="800000"/>
            <a:headEnd/>
            <a:tailEnd/>
          </a:ln>
          <a:effectLst/>
        </p:spPr>
      </p:pic>
      <p:sp>
        <p:nvSpPr>
          <p:cNvPr id="5" name="Rectangle 4"/>
          <p:cNvSpPr/>
          <p:nvPr/>
        </p:nvSpPr>
        <p:spPr>
          <a:xfrm>
            <a:off x="357158" y="4248055"/>
            <a:ext cx="8429684" cy="2609945"/>
          </a:xfrm>
          <a:prstGeom prst="rect">
            <a:avLst/>
          </a:prstGeom>
        </p:spPr>
        <p:txBody>
          <a:bodyPr wrap="square">
            <a:spAutoFit/>
          </a:bodyPr>
          <a:lstStyle/>
          <a:p>
            <a:pPr marL="12700" marR="6985">
              <a:lnSpc>
                <a:spcPct val="108000"/>
              </a:lnSpc>
            </a:pPr>
            <a:r>
              <a:rPr lang="en-IN" sz="2000" spc="-10" dirty="0" smtClean="0">
                <a:cs typeface="Verdana"/>
              </a:rPr>
              <a:t>By</a:t>
            </a:r>
            <a:r>
              <a:rPr lang="en-IN" sz="2000" spc="60" dirty="0" smtClean="0">
                <a:cs typeface="Times New Roman"/>
              </a:rPr>
              <a:t> </a:t>
            </a:r>
            <a:r>
              <a:rPr lang="en-IN" sz="2000" spc="-10" dirty="0" smtClean="0">
                <a:cs typeface="Verdana"/>
              </a:rPr>
              <a:t>d</a:t>
            </a:r>
            <a:r>
              <a:rPr lang="en-IN" sz="2000" spc="-20"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spc="60" dirty="0" smtClean="0">
                <a:cs typeface="Times New Roman"/>
              </a:rPr>
              <a:t> </a:t>
            </a:r>
            <a:r>
              <a:rPr lang="en-IN" sz="2000" spc="-5" dirty="0" smtClean="0">
                <a:cs typeface="Verdana"/>
              </a:rPr>
              <a:t>th</a:t>
            </a:r>
            <a:r>
              <a:rPr lang="en-IN" sz="2000" spc="-10" dirty="0" smtClean="0">
                <a:cs typeface="Verdana"/>
              </a:rPr>
              <a:t>e</a:t>
            </a:r>
            <a:r>
              <a:rPr lang="en-IN" sz="2000" spc="6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55" dirty="0" smtClean="0">
                <a:cs typeface="Times New Roman"/>
              </a:rPr>
              <a:t> </a:t>
            </a:r>
            <a:r>
              <a:rPr lang="en-IN" sz="2000" spc="-10" dirty="0" smtClean="0">
                <a:cs typeface="Verdana"/>
              </a:rPr>
              <a:t>tab</a:t>
            </a:r>
            <a:r>
              <a:rPr lang="en-IN" sz="2000" spc="65" dirty="0" smtClean="0">
                <a:cs typeface="Times New Roman"/>
              </a:rPr>
              <a:t> </a:t>
            </a:r>
            <a:r>
              <a:rPr lang="en-IN" sz="2000" dirty="0" smtClean="0">
                <a:cs typeface="Verdana"/>
              </a:rPr>
              <a:t>i</a:t>
            </a:r>
            <a:r>
              <a:rPr lang="en-IN" sz="2000" spc="-10" dirty="0" smtClean="0">
                <a:cs typeface="Verdana"/>
              </a:rPr>
              <a:t>s</a:t>
            </a:r>
            <a:r>
              <a:rPr lang="en-IN" sz="2000" spc="55" dirty="0" smtClean="0">
                <a:cs typeface="Times New Roman"/>
              </a:rPr>
              <a:t> </a:t>
            </a:r>
            <a:r>
              <a:rPr lang="en-IN" sz="2000" spc="-2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r>
              <a:rPr lang="en-IN" sz="2000" spc="60" dirty="0" smtClean="0">
                <a:cs typeface="Times New Roman"/>
              </a:rPr>
              <a:t> </a:t>
            </a:r>
            <a:r>
              <a:rPr lang="en-IN" sz="2000" spc="-10" dirty="0" smtClean="0">
                <a:cs typeface="Verdana"/>
              </a:rPr>
              <a:t>B</a:t>
            </a:r>
            <a:r>
              <a:rPr lang="en-IN" sz="2000" spc="-15" dirty="0" smtClean="0">
                <a:cs typeface="Verdana"/>
              </a:rPr>
              <a:t>e</a:t>
            </a:r>
            <a:r>
              <a:rPr lang="en-IN" sz="2000" dirty="0" smtClean="0">
                <a:cs typeface="Verdana"/>
              </a:rPr>
              <a:t>l</a:t>
            </a:r>
            <a:r>
              <a:rPr lang="en-IN" sz="2000" spc="-15" dirty="0" smtClean="0">
                <a:cs typeface="Verdana"/>
              </a:rPr>
              <a:t>o</a:t>
            </a:r>
            <a:r>
              <a:rPr lang="en-IN" sz="2000" dirty="0" smtClean="0">
                <a:cs typeface="Verdana"/>
              </a:rPr>
              <a:t>w</a:t>
            </a:r>
            <a:r>
              <a:rPr lang="en-IN" sz="2000" spc="-5" dirty="0" smtClean="0">
                <a:cs typeface="Verdana"/>
              </a:rPr>
              <a:t>,</a:t>
            </a:r>
            <a:r>
              <a:rPr lang="en-IN" sz="2000" spc="70" dirty="0" smtClean="0">
                <a:cs typeface="Times New Roman"/>
              </a:rPr>
              <a:t> </a:t>
            </a:r>
            <a:r>
              <a:rPr lang="en-IN" sz="2000" spc="-15" dirty="0" smtClean="0">
                <a:cs typeface="Verdana"/>
              </a:rPr>
              <a:t>w</a:t>
            </a:r>
            <a:r>
              <a:rPr lang="en-IN" sz="2000" spc="-10" dirty="0" smtClean="0">
                <a:cs typeface="Verdana"/>
              </a:rPr>
              <a:t>e</a:t>
            </a:r>
            <a:r>
              <a:rPr lang="en-IN" sz="2000" spc="55" dirty="0" smtClean="0">
                <a:cs typeface="Times New Roman"/>
              </a:rPr>
              <a:t> </a:t>
            </a:r>
            <a:r>
              <a:rPr lang="en-IN" sz="2000" spc="-5" dirty="0" smtClean="0">
                <a:cs typeface="Verdana"/>
              </a:rPr>
              <a:t>h</a:t>
            </a:r>
            <a:r>
              <a:rPr lang="en-IN" sz="2000" spc="-10" dirty="0" smtClean="0">
                <a:cs typeface="Verdana"/>
              </a:rPr>
              <a:t>a</a:t>
            </a:r>
            <a:r>
              <a:rPr lang="en-IN" sz="2000" dirty="0" smtClean="0">
                <a:cs typeface="Verdana"/>
              </a:rPr>
              <a:t>v</a:t>
            </a:r>
            <a:r>
              <a:rPr lang="en-IN" sz="2000" spc="-10" dirty="0" smtClean="0">
                <a:cs typeface="Verdana"/>
              </a:rPr>
              <a:t>e</a:t>
            </a:r>
            <a:r>
              <a:rPr lang="en-IN" sz="2000" spc="55" dirty="0" smtClean="0">
                <a:cs typeface="Times New Roman"/>
              </a:rPr>
              <a:t> </a:t>
            </a:r>
            <a:r>
              <a:rPr lang="en-IN" sz="2000" spc="-10" dirty="0" smtClean="0">
                <a:cs typeface="Verdana"/>
              </a:rPr>
              <a:t>ment</a:t>
            </a:r>
            <a:r>
              <a:rPr lang="en-IN" sz="2000" dirty="0" smtClean="0">
                <a:cs typeface="Verdana"/>
              </a:rPr>
              <a:t>i</a:t>
            </a:r>
            <a:r>
              <a:rPr lang="en-IN" sz="2000" spc="-15" dirty="0" smtClean="0">
                <a:cs typeface="Verdana"/>
              </a:rPr>
              <a:t>o</a:t>
            </a:r>
            <a:r>
              <a:rPr lang="en-IN" sz="2000" spc="-5" dirty="0" smtClean="0">
                <a:cs typeface="Verdana"/>
              </a:rPr>
              <a:t>n</a:t>
            </a:r>
            <a:r>
              <a:rPr lang="en-IN" sz="2000" spc="-20" dirty="0" smtClean="0">
                <a:cs typeface="Verdana"/>
              </a:rPr>
              <a:t>e</a:t>
            </a:r>
            <a:r>
              <a:rPr lang="en-IN" sz="2000" spc="-10" dirty="0" smtClean="0">
                <a:cs typeface="Verdana"/>
              </a:rPr>
              <a:t>d</a:t>
            </a:r>
            <a:r>
              <a:rPr lang="en-IN" sz="2000" spc="60" dirty="0" smtClean="0">
                <a:cs typeface="Times New Roman"/>
              </a:rPr>
              <a:t> </a:t>
            </a:r>
            <a:r>
              <a:rPr lang="en-IN" sz="2000" spc="-5" dirty="0" smtClean="0">
                <a:cs typeface="Verdana"/>
              </a:rPr>
              <a:t>th</a:t>
            </a:r>
            <a:r>
              <a:rPr lang="en-IN" sz="2000" spc="-10" dirty="0" smtClean="0">
                <a:cs typeface="Verdana"/>
              </a:rPr>
              <a:t>e</a:t>
            </a:r>
            <a:r>
              <a:rPr lang="en-IN" sz="2000" spc="65" dirty="0" smtClean="0">
                <a:cs typeface="Times New Roman"/>
              </a:rPr>
              <a:t> </a:t>
            </a:r>
            <a:r>
              <a:rPr lang="en-IN" sz="2000" spc="-10" dirty="0" smtClean="0">
                <a:cs typeface="Verdana"/>
              </a:rPr>
              <a:t>d</a:t>
            </a:r>
            <a:r>
              <a:rPr lang="en-IN" sz="2000" spc="-20" dirty="0" smtClean="0">
                <a:cs typeface="Verdana"/>
              </a:rPr>
              <a:t>e</a:t>
            </a:r>
            <a:r>
              <a:rPr lang="en-IN" sz="2000" spc="-5" dirty="0" smtClean="0">
                <a:cs typeface="Verdana"/>
              </a:rPr>
              <a:t>tai</a:t>
            </a:r>
            <a:r>
              <a:rPr lang="en-IN" sz="2000" dirty="0" smtClean="0">
                <a:cs typeface="Verdana"/>
              </a:rPr>
              <a:t>l</a:t>
            </a:r>
            <a:r>
              <a:rPr lang="en-IN" sz="2000" spc="-10" dirty="0" smtClean="0">
                <a:cs typeface="Verdana"/>
              </a:rPr>
              <a:t>s</a:t>
            </a:r>
            <a:r>
              <a:rPr lang="en-IN" sz="2000" spc="55" dirty="0" smtClean="0">
                <a:cs typeface="Times New Roman"/>
              </a:rPr>
              <a:t> </a:t>
            </a:r>
            <a:r>
              <a:rPr lang="en-IN" sz="2000" spc="-15" dirty="0" smtClean="0">
                <a:cs typeface="Verdana"/>
              </a:rPr>
              <a:t>o</a:t>
            </a:r>
            <a:r>
              <a:rPr lang="en-IN" sz="2000" spc="-5" dirty="0" smtClean="0">
                <a:cs typeface="Verdana"/>
              </a:rPr>
              <a:t>f</a:t>
            </a:r>
            <a:r>
              <a:rPr lang="en-IN" sz="2000" spc="60" dirty="0" smtClean="0">
                <a:cs typeface="Times New Roman"/>
              </a:rPr>
              <a:t> </a:t>
            </a:r>
            <a:r>
              <a:rPr lang="en-IN" sz="2000" spc="-5" dirty="0" smtClean="0">
                <a:cs typeface="Verdana"/>
              </a:rPr>
              <a:t>th</a:t>
            </a:r>
            <a:r>
              <a:rPr lang="en-IN" sz="2000" spc="-10" dirty="0" smtClean="0">
                <a:cs typeface="Verdana"/>
              </a:rPr>
              <a:t>e</a:t>
            </a:r>
            <a:r>
              <a:rPr lang="en-IN" sz="2000" spc="55" dirty="0" smtClean="0">
                <a:cs typeface="Times New Roman"/>
              </a:rPr>
              <a:t> </a:t>
            </a:r>
            <a:r>
              <a:rPr lang="en-IN" sz="2000" spc="-5" dirty="0" smtClean="0">
                <a:cs typeface="Verdana"/>
              </a:rPr>
              <a:t>f</a:t>
            </a:r>
            <a:r>
              <a:rPr lang="en-IN" sz="2000" dirty="0" smtClean="0">
                <a:cs typeface="Verdana"/>
              </a:rPr>
              <a:t>i</a:t>
            </a:r>
            <a:r>
              <a:rPr lang="en-IN" sz="2000" spc="-20" dirty="0" smtClean="0">
                <a:cs typeface="Verdana"/>
              </a:rPr>
              <a:t>e</a:t>
            </a:r>
            <a:r>
              <a:rPr lang="en-IN" sz="2000" dirty="0" smtClean="0">
                <a:cs typeface="Verdana"/>
              </a:rPr>
              <a:t>l</a:t>
            </a:r>
            <a:r>
              <a:rPr lang="en-IN" sz="2000" spc="-10" dirty="0" smtClean="0">
                <a:cs typeface="Verdana"/>
              </a:rPr>
              <a:t>ds</a:t>
            </a:r>
            <a:r>
              <a:rPr lang="en-IN" sz="2000" spc="-5" dirty="0" smtClean="0">
                <a:cs typeface="Times New Roman"/>
              </a:rPr>
              <a:t> </a:t>
            </a:r>
            <a:r>
              <a:rPr lang="en-IN" sz="2000" spc="-10" dirty="0" smtClean="0">
                <a:cs typeface="Verdana"/>
              </a:rPr>
              <a:t>pr</a:t>
            </a:r>
            <a:r>
              <a:rPr lang="en-IN" sz="2000" spc="-5" dirty="0" smtClean="0">
                <a:cs typeface="Verdana"/>
              </a:rPr>
              <a:t>e</a:t>
            </a:r>
            <a:r>
              <a:rPr lang="en-IN" sz="2000" spc="-10"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5"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ab.</a:t>
            </a:r>
            <a:endParaRPr lang="en-IN" sz="2000" dirty="0" smtClean="0">
              <a:cs typeface="Times New Roman"/>
            </a:endParaRPr>
          </a:p>
          <a:p>
            <a:pPr marL="499745" indent="-258445">
              <a:lnSpc>
                <a:spcPct val="100000"/>
              </a:lnSpc>
              <a:buFont typeface="Symbol"/>
              <a:buChar char=""/>
              <a:tabLst>
                <a:tab pos="469900" algn="l"/>
              </a:tabLst>
            </a:pPr>
            <a:r>
              <a:rPr lang="en-IN" sz="2000" b="1" spc="-10" dirty="0" smtClean="0">
                <a:cs typeface="Verdana"/>
              </a:rPr>
              <a:t>Ti</a:t>
            </a:r>
            <a:r>
              <a:rPr lang="en-IN" sz="2000" b="1" spc="-5" dirty="0" smtClean="0">
                <a:cs typeface="Verdana"/>
              </a:rPr>
              <a:t>tle:</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endParaRPr lang="en-IN" sz="2000" dirty="0" smtClean="0">
              <a:cs typeface="Verdana"/>
            </a:endParaRPr>
          </a:p>
          <a:p>
            <a:pPr marL="499745" marR="35560" indent="-227965">
              <a:lnSpc>
                <a:spcPct val="101000"/>
              </a:lnSpc>
              <a:buFont typeface="Symbol"/>
              <a:buChar char=""/>
              <a:tabLst>
                <a:tab pos="500380" algn="l"/>
              </a:tabLst>
            </a:pPr>
            <a:r>
              <a:rPr lang="en-IN" sz="2000" b="1" spc="-15" dirty="0" smtClean="0">
                <a:cs typeface="Verdana"/>
              </a:rPr>
              <a:t>Im</a:t>
            </a:r>
            <a:r>
              <a:rPr lang="en-IN" sz="2000" b="1" spc="-5" dirty="0" smtClean="0">
                <a:cs typeface="Verdana"/>
              </a:rPr>
              <a:t>a</a:t>
            </a:r>
            <a:r>
              <a:rPr lang="en-IN" sz="2000" b="1" spc="-15" dirty="0" smtClean="0">
                <a:cs typeface="Verdana"/>
              </a:rPr>
              <a:t>g</a:t>
            </a:r>
            <a:r>
              <a:rPr lang="en-IN" sz="2000" b="1" spc="-10" dirty="0" smtClean="0">
                <a:cs typeface="Verdana"/>
              </a:rPr>
              <a:t>e</a:t>
            </a:r>
            <a:r>
              <a:rPr lang="en-IN" sz="2000" b="1" spc="70" dirty="0" smtClean="0">
                <a:cs typeface="Times New Roman"/>
              </a:rPr>
              <a:t> </a:t>
            </a:r>
            <a:r>
              <a:rPr lang="en-IN" sz="2000" b="1" spc="-10" dirty="0" smtClean="0">
                <a:cs typeface="Verdana"/>
              </a:rPr>
              <a:t>Typ</a:t>
            </a:r>
            <a:r>
              <a:rPr lang="en-IN" sz="2000" b="1" spc="-5" dirty="0" smtClean="0">
                <a:cs typeface="Verdana"/>
              </a:rPr>
              <a:t>e:</a:t>
            </a:r>
            <a:r>
              <a:rPr lang="en-IN" sz="2000" b="1" spc="7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70" dirty="0" smtClean="0">
                <a:cs typeface="Times New Roman"/>
              </a:rPr>
              <a:t> </a:t>
            </a:r>
            <a:r>
              <a:rPr lang="en-IN" sz="2000" spc="-5" dirty="0" smtClean="0">
                <a:cs typeface="Verdana"/>
              </a:rPr>
              <a:t>th</a:t>
            </a:r>
            <a:r>
              <a:rPr lang="en-IN" sz="2000" spc="-10" dirty="0" smtClean="0">
                <a:cs typeface="Verdana"/>
              </a:rPr>
              <a:t>e</a:t>
            </a:r>
            <a:r>
              <a:rPr lang="en-IN" sz="2000" spc="65" dirty="0" smtClean="0">
                <a:cs typeface="Times New Roman"/>
              </a:rPr>
              <a:t> </a:t>
            </a:r>
            <a:r>
              <a:rPr lang="en-IN" sz="2000" dirty="0" smtClean="0">
                <a:cs typeface="Verdana"/>
              </a:rPr>
              <a:t>i</a:t>
            </a:r>
            <a:r>
              <a:rPr lang="en-IN" sz="2000" spc="-10" dirty="0" smtClean="0">
                <a:cs typeface="Verdana"/>
              </a:rPr>
              <a:t>mage</a:t>
            </a:r>
            <a:r>
              <a:rPr lang="en-IN" sz="2000" spc="65" dirty="0" smtClean="0">
                <a:cs typeface="Times New Roman"/>
              </a:rPr>
              <a:t> </a:t>
            </a:r>
            <a:r>
              <a:rPr lang="en-IN" sz="2000" spc="-10" dirty="0" smtClean="0">
                <a:cs typeface="Verdana"/>
              </a:rPr>
              <a:t>type</a:t>
            </a:r>
            <a:r>
              <a:rPr lang="en-IN" sz="2000" spc="80" dirty="0" smtClean="0">
                <a:cs typeface="Times New Roman"/>
              </a:rPr>
              <a:t> </a:t>
            </a:r>
            <a:r>
              <a:rPr lang="en-IN" sz="2000" dirty="0" smtClean="0">
                <a:cs typeface="Verdana"/>
              </a:rPr>
              <a:t>i</a:t>
            </a:r>
            <a:r>
              <a:rPr lang="en-IN" sz="2000" spc="-5" dirty="0" smtClean="0">
                <a:cs typeface="Verdana"/>
              </a:rPr>
              <a:t>.</a:t>
            </a:r>
            <a:r>
              <a:rPr lang="en-IN" sz="2000" spc="-20" dirty="0" smtClean="0">
                <a:cs typeface="Verdana"/>
              </a:rPr>
              <a:t>e</a:t>
            </a:r>
            <a:r>
              <a:rPr lang="en-IN" sz="2000" spc="-5" dirty="0" smtClean="0">
                <a:cs typeface="Verdana"/>
              </a:rPr>
              <a:t>.</a:t>
            </a:r>
            <a:r>
              <a:rPr lang="en-IN" sz="2000" spc="85" dirty="0" smtClean="0">
                <a:cs typeface="Times New Roman"/>
              </a:rPr>
              <a:t> </a:t>
            </a:r>
            <a:r>
              <a:rPr lang="en-IN" sz="2000" spc="-10" dirty="0" err="1" smtClean="0">
                <a:cs typeface="Verdana"/>
              </a:rPr>
              <a:t>p</a:t>
            </a:r>
            <a:r>
              <a:rPr lang="en-IN" sz="2000" spc="-5" dirty="0" err="1" smtClean="0">
                <a:cs typeface="Verdana"/>
              </a:rPr>
              <a:t>ng</a:t>
            </a:r>
            <a:r>
              <a:rPr lang="en-IN" sz="2000" spc="-5" dirty="0" smtClean="0">
                <a:cs typeface="Verdana"/>
              </a:rPr>
              <a:t>,</a:t>
            </a:r>
            <a:r>
              <a:rPr lang="en-IN" sz="2000" spc="90" dirty="0" smtClean="0">
                <a:cs typeface="Times New Roman"/>
              </a:rPr>
              <a:t> </a:t>
            </a:r>
            <a:r>
              <a:rPr lang="en-IN" sz="2000" spc="-5" dirty="0" smtClean="0">
                <a:cs typeface="Verdana"/>
              </a:rPr>
              <a:t>jpg,</a:t>
            </a:r>
            <a:r>
              <a:rPr lang="en-IN" sz="2000" spc="70" dirty="0" smtClean="0">
                <a:cs typeface="Times New Roman"/>
              </a:rPr>
              <a:t> </a:t>
            </a:r>
            <a:r>
              <a:rPr lang="en-IN" sz="2000" spc="-5" dirty="0" smtClean="0">
                <a:cs typeface="Verdana"/>
              </a:rPr>
              <a:t>.g</a:t>
            </a:r>
            <a:r>
              <a:rPr lang="en-IN" sz="2000" dirty="0" smtClean="0">
                <a:cs typeface="Verdana"/>
              </a:rPr>
              <a:t>i</a:t>
            </a:r>
            <a:r>
              <a:rPr lang="en-IN" sz="2000" spc="-5" dirty="0" smtClean="0">
                <a:cs typeface="Verdana"/>
              </a:rPr>
              <a:t>f</a:t>
            </a:r>
            <a:r>
              <a:rPr lang="en-IN" sz="2000" spc="70" dirty="0" smtClean="0">
                <a:cs typeface="Times New Roman"/>
              </a:rPr>
              <a:t> </a:t>
            </a:r>
            <a:r>
              <a:rPr lang="en-IN" sz="2000" spc="-20" dirty="0" smtClean="0">
                <a:cs typeface="Verdana"/>
              </a:rPr>
              <a:t>e</a:t>
            </a:r>
            <a:r>
              <a:rPr lang="en-IN" sz="2000" spc="-5" dirty="0" smtClean="0">
                <a:cs typeface="Verdana"/>
              </a:rPr>
              <a:t>tc.</a:t>
            </a:r>
            <a:r>
              <a:rPr lang="en-IN" sz="2000" spc="80" dirty="0" smtClean="0">
                <a:cs typeface="Times New Roman"/>
              </a:rPr>
              <a:t> </a:t>
            </a:r>
            <a:r>
              <a:rPr lang="en-IN" sz="2000" spc="-10" dirty="0" smtClean="0">
                <a:cs typeface="Verdana"/>
              </a:rPr>
              <a:t>By</a:t>
            </a:r>
            <a:r>
              <a:rPr lang="en-IN" sz="2000" spc="70" dirty="0" smtClean="0">
                <a:cs typeface="Times New Roman"/>
              </a:rPr>
              <a:t> </a:t>
            </a:r>
            <a:r>
              <a:rPr lang="en-IN" sz="2000" dirty="0" smtClean="0">
                <a:cs typeface="Verdana"/>
              </a:rPr>
              <a:t>d</a:t>
            </a:r>
            <a:r>
              <a:rPr lang="en-IN" sz="2000" spc="-20"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spc="75" dirty="0" smtClean="0">
                <a:cs typeface="Times New Roman"/>
              </a:rPr>
              <a:t> </a:t>
            </a:r>
            <a:r>
              <a:rPr lang="en-IN" sz="2000" spc="-5" dirty="0" smtClean="0">
                <a:cs typeface="Verdana"/>
              </a:rPr>
              <a:t>it</a:t>
            </a:r>
            <a:r>
              <a:rPr lang="en-IN" sz="2000" spc="75" dirty="0" smtClean="0">
                <a:cs typeface="Times New Roman"/>
              </a:rPr>
              <a:t> </a:t>
            </a:r>
            <a:r>
              <a:rPr lang="en-IN" sz="2000" dirty="0" smtClean="0">
                <a:cs typeface="Verdana"/>
              </a:rPr>
              <a:t>i</a:t>
            </a:r>
            <a:r>
              <a:rPr lang="en-IN" sz="2000" spc="-10" dirty="0" smtClean="0">
                <a:cs typeface="Verdana"/>
              </a:rPr>
              <a:t>s</a:t>
            </a:r>
            <a:r>
              <a:rPr lang="en-IN" sz="2000" spc="85" dirty="0" smtClean="0">
                <a:cs typeface="Times New Roman"/>
              </a:rPr>
              <a:t> </a:t>
            </a:r>
            <a:r>
              <a:rPr lang="en-IN" sz="2000" spc="-10" dirty="0" smtClean="0">
                <a:cs typeface="Verdana"/>
              </a:rPr>
              <a:t>s</a:t>
            </a:r>
            <a:r>
              <a:rPr lang="en-IN" sz="2000" spc="-20" dirty="0" smtClean="0">
                <a:cs typeface="Verdana"/>
              </a:rPr>
              <a:t>e</a:t>
            </a:r>
            <a:r>
              <a:rPr lang="en-IN" sz="2000" spc="-5" dirty="0" smtClean="0">
                <a:cs typeface="Verdana"/>
              </a:rPr>
              <a:t>t</a:t>
            </a:r>
            <a:r>
              <a:rPr lang="en-IN" sz="2000" spc="75" dirty="0" smtClean="0">
                <a:cs typeface="Times New Roman"/>
              </a:rPr>
              <a:t> </a:t>
            </a:r>
            <a:r>
              <a:rPr lang="en-IN" sz="2000" dirty="0" smtClean="0">
                <a:cs typeface="Verdana"/>
              </a:rPr>
              <a:t>t</a:t>
            </a:r>
            <a:r>
              <a:rPr lang="en-IN" sz="2000" spc="-10" dirty="0" smtClean="0">
                <a:cs typeface="Verdana"/>
              </a:rPr>
              <a:t>o</a:t>
            </a:r>
            <a:r>
              <a:rPr lang="en-IN" sz="2000" spc="-5" dirty="0" smtClean="0">
                <a:cs typeface="Times New Roman"/>
              </a:rPr>
              <a:t> </a:t>
            </a:r>
            <a:r>
              <a:rPr lang="en-IN" sz="2000" spc="-5" dirty="0" smtClean="0">
                <a:cs typeface="Verdana"/>
              </a:rPr>
              <a:t>jpg.</a:t>
            </a:r>
            <a:endParaRPr lang="en-IN" sz="2000" dirty="0" smtClean="0">
              <a:cs typeface="Times New Roman"/>
            </a:endParaRPr>
          </a:p>
          <a:p>
            <a:pPr marL="499745" indent="-227965">
              <a:lnSpc>
                <a:spcPct val="100000"/>
              </a:lnSpc>
              <a:buFont typeface="Symbol"/>
              <a:buChar char=""/>
              <a:tabLst>
                <a:tab pos="500380" algn="l"/>
              </a:tabLst>
            </a:pPr>
            <a:r>
              <a:rPr lang="en-IN" sz="2000" b="1" spc="-15" dirty="0" smtClean="0">
                <a:cs typeface="Verdana"/>
              </a:rPr>
              <a:t>Im</a:t>
            </a:r>
            <a:r>
              <a:rPr lang="en-IN" sz="2000" b="1" spc="-5" dirty="0" smtClean="0">
                <a:cs typeface="Verdana"/>
              </a:rPr>
              <a:t>a</a:t>
            </a:r>
            <a:r>
              <a:rPr lang="en-IN" sz="2000" b="1" spc="-15" dirty="0" smtClean="0">
                <a:cs typeface="Verdana"/>
              </a:rPr>
              <a:t>g</a:t>
            </a:r>
            <a:r>
              <a:rPr lang="en-IN" sz="2000" b="1" spc="-10" dirty="0" smtClean="0">
                <a:cs typeface="Verdana"/>
              </a:rPr>
              <a:t>e</a:t>
            </a:r>
            <a:r>
              <a:rPr lang="en-IN" sz="2000" b="1" spc="30" dirty="0" smtClean="0">
                <a:cs typeface="Times New Roman"/>
              </a:rPr>
              <a:t> </a:t>
            </a:r>
            <a:r>
              <a:rPr lang="en-IN" sz="2000" b="1" spc="-15" dirty="0" smtClean="0">
                <a:cs typeface="Verdana"/>
              </a:rPr>
              <a:t>F</a:t>
            </a:r>
            <a:r>
              <a:rPr lang="en-IN" sz="2000" b="1" dirty="0" smtClean="0">
                <a:cs typeface="Verdana"/>
              </a:rPr>
              <a:t>o</a:t>
            </a:r>
            <a:r>
              <a:rPr lang="en-IN" sz="2000" b="1" spc="-15" dirty="0" smtClean="0">
                <a:cs typeface="Verdana"/>
              </a:rPr>
              <a:t>ld</a:t>
            </a:r>
            <a:r>
              <a:rPr lang="en-IN" sz="2000" b="1" spc="-5" dirty="0" smtClean="0">
                <a:cs typeface="Verdana"/>
              </a:rPr>
              <a:t>e</a:t>
            </a:r>
            <a:r>
              <a:rPr lang="en-IN" sz="2000" b="1" spc="-10" dirty="0" smtClean="0">
                <a:cs typeface="Verdana"/>
              </a:rPr>
              <a:t>r</a:t>
            </a:r>
            <a:r>
              <a:rPr lang="en-IN" sz="2000" b="1" spc="-5" dirty="0" smtClean="0">
                <a:cs typeface="Verdana"/>
              </a:rPr>
              <a:t>:</a:t>
            </a:r>
            <a:r>
              <a:rPr lang="en-IN" sz="2000" b="1" spc="50" dirty="0" smtClean="0">
                <a:cs typeface="Times New Roman"/>
              </a:rPr>
              <a:t> </a:t>
            </a:r>
            <a:r>
              <a:rPr lang="en-IN" sz="2000" dirty="0" smtClean="0">
                <a:cs typeface="Verdana"/>
              </a:rPr>
              <a:t>D</a:t>
            </a:r>
            <a:r>
              <a:rPr lang="en-IN" sz="2000" spc="-20" dirty="0" smtClean="0">
                <a:cs typeface="Verdana"/>
              </a:rPr>
              <a:t>e</a:t>
            </a:r>
            <a:r>
              <a:rPr lang="en-IN" sz="2000" spc="-5" dirty="0" smtClean="0">
                <a:cs typeface="Verdana"/>
              </a:rPr>
              <a:t>f</a:t>
            </a:r>
            <a:r>
              <a:rPr lang="en-IN" sz="2000" dirty="0" smtClean="0">
                <a:cs typeface="Verdana"/>
              </a:rPr>
              <a:t>i</a:t>
            </a:r>
            <a:r>
              <a:rPr lang="en-IN" sz="2000" spc="-5" dirty="0" smtClean="0">
                <a:cs typeface="Verdana"/>
              </a:rPr>
              <a:t>n</a:t>
            </a:r>
            <a:r>
              <a:rPr lang="en-IN" sz="2000" spc="-20" dirty="0" smtClean="0">
                <a:cs typeface="Verdana"/>
              </a:rPr>
              <a:t>e</a:t>
            </a:r>
            <a:r>
              <a:rPr lang="en-IN" sz="2000" spc="-10" dirty="0" smtClean="0">
                <a:cs typeface="Verdana"/>
              </a:rPr>
              <a:t>s</a:t>
            </a:r>
            <a:r>
              <a:rPr lang="en-IN" sz="2000" spc="45" dirty="0" smtClean="0">
                <a:cs typeface="Times New Roman"/>
              </a:rPr>
              <a:t> </a:t>
            </a:r>
            <a:r>
              <a:rPr lang="en-IN" sz="2000" spc="-5" dirty="0" smtClean="0">
                <a:cs typeface="Verdana"/>
              </a:rPr>
              <a:t>th</a:t>
            </a:r>
            <a:r>
              <a:rPr lang="en-IN" sz="2000" spc="-10" dirty="0" smtClean="0">
                <a:cs typeface="Verdana"/>
              </a:rPr>
              <a:t>e</a:t>
            </a:r>
            <a:r>
              <a:rPr lang="en-IN" sz="2000" spc="30" dirty="0" smtClean="0">
                <a:cs typeface="Times New Roman"/>
              </a:rPr>
              <a:t> </a:t>
            </a:r>
            <a:r>
              <a:rPr lang="en-IN" sz="2000" spc="-10" dirty="0" smtClean="0">
                <a:cs typeface="Verdana"/>
              </a:rPr>
              <a:t>path</a:t>
            </a:r>
            <a:r>
              <a:rPr lang="en-IN" sz="2000" spc="40" dirty="0" smtClean="0">
                <a:cs typeface="Times New Roman"/>
              </a:rPr>
              <a:t> </a:t>
            </a:r>
            <a:r>
              <a:rPr lang="en-IN" sz="2000" spc="-5" dirty="0" smtClean="0">
                <a:cs typeface="Verdana"/>
              </a:rPr>
              <a:t>of</a:t>
            </a:r>
            <a:r>
              <a:rPr lang="en-IN" sz="2000" spc="35" dirty="0" smtClean="0">
                <a:cs typeface="Times New Roman"/>
              </a:rPr>
              <a:t> </a:t>
            </a:r>
            <a:r>
              <a:rPr lang="en-IN" sz="2000" spc="-5" dirty="0" smtClean="0">
                <a:cs typeface="Verdana"/>
              </a:rPr>
              <a:t>th</a:t>
            </a:r>
            <a:r>
              <a:rPr lang="en-IN" sz="2000" spc="-10" dirty="0" smtClean="0">
                <a:cs typeface="Verdana"/>
              </a:rPr>
              <a:t>e</a:t>
            </a:r>
            <a:r>
              <a:rPr lang="en-IN" sz="2000" spc="40" dirty="0" smtClean="0">
                <a:cs typeface="Times New Roman"/>
              </a:rPr>
              <a:t> </a:t>
            </a:r>
            <a:r>
              <a:rPr lang="en-IN" sz="2000" dirty="0" smtClean="0">
                <a:cs typeface="Verdana"/>
              </a:rPr>
              <a:t>i</a:t>
            </a:r>
            <a:r>
              <a:rPr lang="en-IN" sz="2000" spc="-10" dirty="0" smtClean="0">
                <a:cs typeface="Verdana"/>
              </a:rPr>
              <a:t>mage</a:t>
            </a:r>
            <a:r>
              <a:rPr lang="en-IN" sz="2000" spc="30" dirty="0" smtClean="0">
                <a:cs typeface="Times New Roman"/>
              </a:rPr>
              <a:t> </a:t>
            </a:r>
            <a:r>
              <a:rPr lang="en-IN" sz="2000" dirty="0" smtClean="0">
                <a:cs typeface="Verdana"/>
              </a:rPr>
              <a:t>f</a:t>
            </a:r>
            <a:r>
              <a:rPr lang="en-IN" sz="2000" spc="-15" dirty="0" smtClean="0">
                <a:cs typeface="Verdana"/>
              </a:rPr>
              <a:t>o</a:t>
            </a:r>
            <a:r>
              <a:rPr lang="en-IN" sz="2000" dirty="0" smtClean="0">
                <a:cs typeface="Verdana"/>
              </a:rPr>
              <a:t>l</a:t>
            </a:r>
            <a:r>
              <a:rPr lang="en-IN" sz="2000" spc="-10" dirty="0" smtClean="0">
                <a:cs typeface="Verdana"/>
              </a:rPr>
              <a:t>d</a:t>
            </a:r>
            <a:r>
              <a:rPr lang="en-IN" sz="2000" spc="-20" dirty="0" smtClean="0">
                <a:cs typeface="Verdana"/>
              </a:rPr>
              <a:t>e</a:t>
            </a:r>
            <a:r>
              <a:rPr lang="en-IN" sz="2000" spc="-5" dirty="0" smtClean="0">
                <a:cs typeface="Verdana"/>
              </a:rPr>
              <a:t>r</a:t>
            </a:r>
            <a:r>
              <a:rPr lang="en-IN" sz="2000" spc="40" dirty="0" smtClean="0">
                <a:cs typeface="Times New Roman"/>
              </a:rPr>
              <a:t> </a:t>
            </a:r>
            <a:r>
              <a:rPr lang="en-IN" sz="2000" spc="-15" dirty="0" smtClean="0">
                <a:cs typeface="Verdana"/>
              </a:rPr>
              <a:t>w</a:t>
            </a:r>
            <a:r>
              <a:rPr lang="en-IN" sz="2000" spc="-5" dirty="0" smtClean="0">
                <a:cs typeface="Verdana"/>
              </a:rPr>
              <a:t>h</a:t>
            </a:r>
            <a:r>
              <a:rPr lang="en-IN" sz="2000" dirty="0" smtClean="0">
                <a:cs typeface="Verdana"/>
              </a:rPr>
              <a:t>i</a:t>
            </a:r>
            <a:r>
              <a:rPr lang="en-IN" sz="2000" spc="-10" dirty="0" smtClean="0">
                <a:cs typeface="Verdana"/>
              </a:rPr>
              <a:t>ch</a:t>
            </a:r>
            <a:r>
              <a:rPr lang="en-IN" sz="2000" spc="40" dirty="0" smtClean="0">
                <a:cs typeface="Times New Roman"/>
              </a:rPr>
              <a:t> </a:t>
            </a:r>
            <a:r>
              <a:rPr lang="en-IN" sz="2000" dirty="0" smtClean="0">
                <a:cs typeface="Verdana"/>
              </a:rPr>
              <a:t>i</a:t>
            </a:r>
            <a:r>
              <a:rPr lang="en-IN" sz="2000" spc="-10" dirty="0" smtClean="0">
                <a:cs typeface="Verdana"/>
              </a:rPr>
              <a:t>s</a:t>
            </a:r>
            <a:r>
              <a:rPr lang="en-IN" sz="2000" spc="35" dirty="0" smtClean="0">
                <a:cs typeface="Times New Roman"/>
              </a:rPr>
              <a:t> </a:t>
            </a:r>
            <a:r>
              <a:rPr lang="en-IN" sz="2000" spc="-5" dirty="0" smtClean="0">
                <a:cs typeface="Verdana"/>
              </a:rPr>
              <a:t>st</a:t>
            </a:r>
            <a:r>
              <a:rPr lang="en-IN" sz="2000" spc="-15" dirty="0" smtClean="0">
                <a:cs typeface="Verdana"/>
              </a:rPr>
              <a:t>o</a:t>
            </a:r>
            <a:r>
              <a:rPr lang="en-IN" sz="2000" dirty="0" smtClean="0">
                <a:cs typeface="Verdana"/>
              </a:rPr>
              <a:t>r</a:t>
            </a:r>
            <a:r>
              <a:rPr lang="en-IN" sz="2000" spc="-20" dirty="0" smtClean="0">
                <a:cs typeface="Verdana"/>
              </a:rPr>
              <a:t>e</a:t>
            </a:r>
            <a:r>
              <a:rPr lang="en-IN" sz="2000" spc="-10" dirty="0" smtClean="0">
                <a:cs typeface="Verdana"/>
              </a:rPr>
              <a:t>d</a:t>
            </a:r>
            <a:r>
              <a:rPr lang="en-IN" sz="2000" spc="50" dirty="0" smtClean="0">
                <a:cs typeface="Times New Roman"/>
              </a:rPr>
              <a:t> </a:t>
            </a:r>
            <a:r>
              <a:rPr lang="en-IN" sz="2000" spc="-15" dirty="0" smtClean="0">
                <a:cs typeface="Verdana"/>
              </a:rPr>
              <a:t>o</a:t>
            </a:r>
            <a:r>
              <a:rPr lang="en-IN" sz="2000" spc="-10" dirty="0" smtClean="0">
                <a:cs typeface="Verdana"/>
              </a:rPr>
              <a:t>n</a:t>
            </a:r>
            <a:r>
              <a:rPr lang="en-IN" sz="2000" spc="40"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40" dirty="0" smtClean="0">
                <a:cs typeface="Times New Roman"/>
              </a:rPr>
              <a:t> </a:t>
            </a:r>
            <a:r>
              <a:rPr lang="en-IN" sz="2000" spc="-10" dirty="0" smtClean="0">
                <a:cs typeface="Verdana"/>
              </a:rPr>
              <a:t>ser</a:t>
            </a:r>
            <a:r>
              <a:rPr lang="en-IN" sz="2000" spc="-5" dirty="0" smtClean="0">
                <a:cs typeface="Verdana"/>
              </a:rPr>
              <a:t>v</a:t>
            </a:r>
            <a:r>
              <a:rPr lang="en-IN" sz="2000" spc="-20" dirty="0" smtClean="0">
                <a:cs typeface="Verdana"/>
              </a:rPr>
              <a:t>e</a:t>
            </a:r>
            <a:r>
              <a:rPr lang="en-IN" sz="2000" dirty="0" smtClean="0">
                <a:cs typeface="Verdana"/>
              </a:rPr>
              <a:t>r</a:t>
            </a:r>
            <a:r>
              <a:rPr lang="en-IN" sz="2000" spc="-5" dirty="0" smtClean="0">
                <a:cs typeface="Verdana"/>
              </a:rPr>
              <a:t>.</a:t>
            </a:r>
            <a:endParaRPr lang="en-IN" sz="2000" dirty="0" smtClean="0">
              <a:cs typeface="Times New Roman"/>
            </a:endParaRPr>
          </a:p>
          <a:p>
            <a:pPr marL="499745" indent="-227965">
              <a:lnSpc>
                <a:spcPct val="100000"/>
              </a:lnSpc>
              <a:buFont typeface="Symbol"/>
              <a:buChar char=""/>
              <a:tabLst>
                <a:tab pos="500380" algn="l"/>
              </a:tabLst>
            </a:pPr>
            <a:r>
              <a:rPr lang="en-IN" sz="2000" b="1" spc="-15" dirty="0" smtClean="0">
                <a:cs typeface="Verdana"/>
              </a:rPr>
              <a:t>Link</a:t>
            </a:r>
            <a:r>
              <a:rPr lang="en-IN" sz="2000" b="1" spc="-5" dirty="0" smtClean="0">
                <a:cs typeface="Verdana"/>
              </a:rPr>
              <a:t>:</a:t>
            </a:r>
            <a:r>
              <a:rPr lang="en-IN" sz="2000" b="1" spc="105" dirty="0" smtClean="0">
                <a:cs typeface="Times New Roman"/>
              </a:rPr>
              <a:t> </a:t>
            </a:r>
            <a:r>
              <a:rPr lang="en-IN" sz="2000" spc="-10" dirty="0" smtClean="0">
                <a:cs typeface="Verdana"/>
              </a:rPr>
              <a:t>Wh</a:t>
            </a:r>
            <a:r>
              <a:rPr lang="en-IN" sz="2000" spc="-20" dirty="0" smtClean="0">
                <a:cs typeface="Verdana"/>
              </a:rPr>
              <a:t>e</a:t>
            </a:r>
            <a:r>
              <a:rPr lang="en-IN" sz="2000" spc="-10" dirty="0" smtClean="0">
                <a:cs typeface="Verdana"/>
              </a:rPr>
              <a:t>n</a:t>
            </a:r>
            <a:r>
              <a:rPr lang="en-IN" sz="2000" spc="114" dirty="0" smtClean="0">
                <a:cs typeface="Times New Roman"/>
              </a:rPr>
              <a:t> </a:t>
            </a:r>
            <a:r>
              <a:rPr lang="en-IN" sz="2000" dirty="0" smtClean="0">
                <a:cs typeface="Verdana"/>
              </a:rPr>
              <a:t>i</a:t>
            </a:r>
            <a:r>
              <a:rPr lang="en-IN" sz="2000" spc="-10" dirty="0" smtClean="0">
                <a:cs typeface="Verdana"/>
              </a:rPr>
              <a:t>mag</a:t>
            </a:r>
            <a:r>
              <a:rPr lang="en-IN" sz="2000" spc="-20"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a</a:t>
            </a:r>
            <a:r>
              <a:rPr lang="en-IN" sz="2000" dirty="0" smtClean="0">
                <a:cs typeface="Verdana"/>
              </a:rPr>
              <a:t>r</a:t>
            </a:r>
            <a:r>
              <a:rPr lang="en-IN" sz="2000" spc="-10" dirty="0" smtClean="0">
                <a:cs typeface="Verdana"/>
              </a:rPr>
              <a:t>e</a:t>
            </a:r>
            <a:r>
              <a:rPr lang="en-IN" sz="2000" spc="100" dirty="0" smtClean="0">
                <a:cs typeface="Times New Roman"/>
              </a:rPr>
              <a:t> </a:t>
            </a:r>
            <a:r>
              <a:rPr lang="en-IN" sz="2000" spc="-10" dirty="0" smtClean="0">
                <a:cs typeface="Verdana"/>
              </a:rPr>
              <a:t>cl</a:t>
            </a:r>
            <a:r>
              <a:rPr lang="en-IN" sz="2000" spc="5" dirty="0" smtClean="0">
                <a:cs typeface="Verdana"/>
              </a:rPr>
              <a:t>i</a:t>
            </a:r>
            <a:r>
              <a:rPr lang="en-IN" sz="2000" spc="-10" dirty="0" smtClean="0">
                <a:cs typeface="Verdana"/>
              </a:rPr>
              <a:t>c</a:t>
            </a:r>
            <a:r>
              <a:rPr lang="en-IN" sz="2000" spc="-15" dirty="0" smtClean="0">
                <a:cs typeface="Verdana"/>
              </a:rPr>
              <a:t>k</a:t>
            </a:r>
            <a:r>
              <a:rPr lang="en-IN" sz="2000" spc="-20" dirty="0" smtClean="0">
                <a:cs typeface="Verdana"/>
              </a:rPr>
              <a:t>e</a:t>
            </a:r>
            <a:r>
              <a:rPr lang="en-IN" sz="2000" spc="-5" dirty="0" smtClean="0">
                <a:cs typeface="Verdana"/>
              </a:rPr>
              <a:t>d,</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10" dirty="0" smtClean="0">
                <a:cs typeface="Verdana"/>
              </a:rPr>
              <a:t>U</a:t>
            </a:r>
            <a:r>
              <a:rPr lang="en-IN" sz="2000" spc="-5" dirty="0" smtClean="0">
                <a:cs typeface="Verdana"/>
              </a:rPr>
              <a:t>R</a:t>
            </a:r>
            <a:r>
              <a:rPr lang="en-IN" sz="2000" spc="-10" dirty="0" smtClean="0">
                <a:cs typeface="Verdana"/>
              </a:rPr>
              <a:t>L</a:t>
            </a:r>
            <a:r>
              <a:rPr lang="en-IN" sz="2000" spc="95"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dirty="0" smtClean="0">
                <a:cs typeface="Verdana"/>
              </a:rPr>
              <a:t>r</a:t>
            </a:r>
            <a:r>
              <a:rPr lang="en-IN" sz="2000" spc="-20" dirty="0" smtClean="0">
                <a:cs typeface="Verdana"/>
              </a:rPr>
              <a:t>e</a:t>
            </a:r>
            <a:r>
              <a:rPr lang="en-IN" sz="2000" spc="-10" dirty="0" smtClean="0">
                <a:cs typeface="Verdana"/>
              </a:rPr>
              <a:t>d</a:t>
            </a:r>
            <a:r>
              <a:rPr lang="en-IN" sz="2000" dirty="0" smtClean="0">
                <a:cs typeface="Verdana"/>
              </a:rPr>
              <a:t>i</a:t>
            </a:r>
            <a:r>
              <a:rPr lang="en-IN" sz="2000" spc="-10" dirty="0" smtClean="0">
                <a:cs typeface="Verdana"/>
              </a:rPr>
              <a:t>r</a:t>
            </a:r>
            <a:r>
              <a:rPr lang="en-IN" sz="2000" spc="-20" dirty="0" smtClean="0">
                <a:cs typeface="Verdana"/>
              </a:rPr>
              <a:t>e</a:t>
            </a:r>
            <a:r>
              <a:rPr lang="en-IN" sz="2000" spc="-10" dirty="0" smtClean="0">
                <a:cs typeface="Verdana"/>
              </a:rPr>
              <a:t>c</a:t>
            </a:r>
            <a:r>
              <a:rPr lang="en-IN" sz="2000" dirty="0" smtClean="0">
                <a:cs typeface="Verdana"/>
              </a:rPr>
              <a:t>t</a:t>
            </a:r>
            <a:r>
              <a:rPr lang="en-IN" sz="2000" spc="-20" dirty="0" smtClean="0">
                <a:cs typeface="Verdana"/>
              </a:rPr>
              <a:t>e</a:t>
            </a:r>
            <a:r>
              <a:rPr lang="en-IN" sz="2000" spc="-5" dirty="0" smtClean="0">
                <a:cs typeface="Verdana"/>
              </a:rPr>
              <a:t>d.</a:t>
            </a:r>
            <a:endParaRPr lang="en-IN" sz="2000" dirty="0" smtClean="0">
              <a:cs typeface="Times New Roman"/>
            </a:endParaRPr>
          </a:p>
        </p:txBody>
      </p:sp>
      <p:sp>
        <p:nvSpPr>
          <p:cNvPr id="4" name="Rectangle 3"/>
          <p:cNvSpPr/>
          <p:nvPr/>
        </p:nvSpPr>
        <p:spPr>
          <a:xfrm>
            <a:off x="214282" y="0"/>
            <a:ext cx="8429684" cy="757130"/>
          </a:xfrm>
          <a:prstGeom prst="rect">
            <a:avLst/>
          </a:prstGeom>
        </p:spPr>
        <p:txBody>
          <a:bodyPr wrap="square">
            <a:spAutoFit/>
          </a:bodyPr>
          <a:lstStyle/>
          <a:p>
            <a:pPr marL="12700" marR="5080" algn="just">
              <a:lnSpc>
                <a:spcPct val="108000"/>
              </a:lnSpc>
            </a:pPr>
            <a:r>
              <a:rPr lang="en-IN" sz="2000" b="1" spc="-15" dirty="0" smtClean="0">
                <a:cs typeface="Verdana"/>
              </a:rPr>
              <a:t>Ste</a:t>
            </a:r>
            <a:r>
              <a:rPr lang="en-IN" sz="2000" b="1" spc="-10" dirty="0" smtClean="0">
                <a:cs typeface="Verdana"/>
              </a:rPr>
              <a:t>p</a:t>
            </a:r>
            <a:r>
              <a:rPr lang="en-IN" sz="2000" b="1" spc="65" dirty="0" smtClean="0">
                <a:cs typeface="Times New Roman"/>
              </a:rPr>
              <a:t> </a:t>
            </a:r>
            <a:r>
              <a:rPr lang="en-IN" sz="2000" b="1" spc="-15" dirty="0" smtClean="0">
                <a:cs typeface="Verdana"/>
              </a:rPr>
              <a:t>(4</a:t>
            </a:r>
            <a:r>
              <a:rPr lang="en-IN" sz="2000" b="1" spc="-5" dirty="0" smtClean="0">
                <a:cs typeface="Verdana"/>
              </a:rPr>
              <a:t>):</a:t>
            </a:r>
            <a:r>
              <a:rPr lang="en-IN" sz="2000" b="1" spc="55" dirty="0" smtClean="0">
                <a:cs typeface="Times New Roman"/>
              </a:rPr>
              <a:t> </a:t>
            </a:r>
            <a:r>
              <a:rPr lang="en-IN" sz="2000" dirty="0" smtClean="0">
                <a:cs typeface="Verdana"/>
              </a:rPr>
              <a:t>A</a:t>
            </a:r>
            <a:r>
              <a:rPr lang="en-IN" sz="2000" spc="-5" dirty="0" smtClean="0">
                <a:cs typeface="Verdana"/>
              </a:rPr>
              <a:t>fter</a:t>
            </a:r>
            <a:r>
              <a:rPr lang="en-IN" sz="2000" spc="55" dirty="0" smtClean="0">
                <a:cs typeface="Times New Roman"/>
              </a:rPr>
              <a:t> </a:t>
            </a:r>
            <a:r>
              <a:rPr lang="en-IN" sz="2000" spc="-10" dirty="0" smtClean="0">
                <a:cs typeface="Verdana"/>
              </a:rPr>
              <a:t>c</a:t>
            </a:r>
            <a:r>
              <a:rPr lang="en-IN" sz="2000" dirty="0" smtClean="0">
                <a:cs typeface="Verdana"/>
              </a:rPr>
              <a:t>li</a:t>
            </a:r>
            <a:r>
              <a:rPr lang="en-IN" sz="2000" spc="-10" dirty="0" smtClean="0">
                <a:cs typeface="Verdana"/>
              </a:rPr>
              <a:t>c</a:t>
            </a:r>
            <a:r>
              <a:rPr lang="en-IN" sz="2000" spc="-15" dirty="0" smtClean="0">
                <a:cs typeface="Verdana"/>
              </a:rPr>
              <a:t>k</a:t>
            </a:r>
            <a:r>
              <a:rPr lang="en-IN" sz="2000" dirty="0" smtClean="0">
                <a:cs typeface="Verdana"/>
              </a:rPr>
              <a:t>i</a:t>
            </a:r>
            <a:r>
              <a:rPr lang="en-IN" sz="2000" spc="-20" dirty="0" smtClean="0">
                <a:cs typeface="Verdana"/>
              </a:rPr>
              <a:t>n</a:t>
            </a:r>
            <a:r>
              <a:rPr lang="en-IN" sz="2000" spc="-10" dirty="0" smtClean="0">
                <a:cs typeface="Verdana"/>
              </a:rPr>
              <a:t>g</a:t>
            </a:r>
            <a:r>
              <a:rPr lang="en-IN" sz="2000" spc="60" dirty="0" smtClean="0">
                <a:cs typeface="Times New Roman"/>
              </a:rPr>
              <a:t> </a:t>
            </a:r>
            <a:r>
              <a:rPr lang="en-IN" sz="2000" spc="-15" dirty="0" smtClean="0">
                <a:cs typeface="Verdana"/>
              </a:rPr>
              <a:t>o</a:t>
            </a:r>
            <a:r>
              <a:rPr lang="en-IN" sz="2000" spc="-10" dirty="0" smtClean="0">
                <a:cs typeface="Verdana"/>
              </a:rPr>
              <a:t>n</a:t>
            </a:r>
            <a:r>
              <a:rPr lang="en-IN" sz="2000" spc="75" dirty="0" smtClean="0">
                <a:cs typeface="Times New Roman"/>
              </a:rPr>
              <a:t> </a:t>
            </a:r>
            <a:r>
              <a:rPr lang="en-IN" sz="2000" b="1" dirty="0" smtClean="0">
                <a:cs typeface="Verdana"/>
              </a:rPr>
              <a:t>R</a:t>
            </a:r>
            <a:r>
              <a:rPr lang="en-IN" sz="2000" b="1" spc="-15" dirty="0" smtClean="0">
                <a:cs typeface="Verdana"/>
              </a:rPr>
              <a:t>and</a:t>
            </a:r>
            <a:r>
              <a:rPr lang="en-IN" sz="2000" b="1" spc="-5" dirty="0" smtClean="0">
                <a:cs typeface="Verdana"/>
              </a:rPr>
              <a:t>o</a:t>
            </a:r>
            <a:r>
              <a:rPr lang="en-IN" sz="2000" b="1" spc="-15" dirty="0" smtClean="0">
                <a:cs typeface="Verdana"/>
              </a:rPr>
              <a:t>m</a:t>
            </a:r>
            <a:r>
              <a:rPr lang="en-IN" sz="2000" b="1" spc="60" dirty="0" smtClean="0">
                <a:cs typeface="Times New Roman"/>
              </a:rPr>
              <a:t> </a:t>
            </a:r>
            <a:r>
              <a:rPr lang="en-IN" sz="2000" b="1" spc="-15" dirty="0" smtClean="0">
                <a:cs typeface="Verdana"/>
              </a:rPr>
              <a:t>I</a:t>
            </a:r>
            <a:r>
              <a:rPr lang="en-IN" sz="2000" b="1" spc="-5" dirty="0" smtClean="0">
                <a:cs typeface="Verdana"/>
              </a:rPr>
              <a:t>m</a:t>
            </a:r>
            <a:r>
              <a:rPr lang="en-IN" sz="2000" b="1" spc="-15" dirty="0" smtClean="0">
                <a:cs typeface="Verdana"/>
              </a:rPr>
              <a:t>ag</a:t>
            </a:r>
            <a:r>
              <a:rPr lang="en-IN" sz="2000" b="1" dirty="0" smtClean="0">
                <a:cs typeface="Verdana"/>
              </a:rPr>
              <a:t>e</a:t>
            </a:r>
            <a:r>
              <a:rPr lang="en-IN" sz="2000" spc="-5" dirty="0" smtClean="0">
                <a:cs typeface="Verdana"/>
              </a:rPr>
              <a:t>,</a:t>
            </a:r>
            <a:r>
              <a:rPr lang="en-IN" sz="2000" spc="60"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70" dirty="0" smtClean="0">
                <a:cs typeface="Times New Roman"/>
              </a:rPr>
              <a:t> </a:t>
            </a:r>
            <a:r>
              <a:rPr lang="en-IN" sz="2000" spc="-20" dirty="0" smtClean="0">
                <a:cs typeface="Verdana"/>
              </a:rPr>
              <a:t>e</a:t>
            </a:r>
            <a:r>
              <a:rPr lang="en-IN" sz="2000" spc="-10" dirty="0" smtClean="0">
                <a:cs typeface="Verdana"/>
              </a:rPr>
              <a:t>x</a:t>
            </a:r>
            <a:r>
              <a:rPr lang="en-IN" sz="2000" dirty="0" smtClean="0">
                <a:cs typeface="Verdana"/>
              </a:rPr>
              <a:t>i</a:t>
            </a:r>
            <a:r>
              <a:rPr lang="en-IN" sz="2000" spc="-5" dirty="0" smtClean="0">
                <a:cs typeface="Verdana"/>
              </a:rPr>
              <a:t>st</a:t>
            </a:r>
            <a:r>
              <a:rPr lang="en-IN" sz="2000" dirty="0" smtClean="0">
                <a:cs typeface="Verdana"/>
              </a:rPr>
              <a:t>i</a:t>
            </a:r>
            <a:r>
              <a:rPr lang="en-IN" sz="2000" spc="-5" dirty="0" smtClean="0">
                <a:cs typeface="Verdana"/>
              </a:rPr>
              <a:t>n</a:t>
            </a:r>
            <a:r>
              <a:rPr lang="en-IN" sz="2000" spc="-10" dirty="0" smtClean="0">
                <a:cs typeface="Verdana"/>
              </a:rPr>
              <a:t>g</a:t>
            </a:r>
            <a:r>
              <a:rPr lang="en-IN" sz="2000" spc="60" dirty="0" smtClean="0">
                <a:cs typeface="Times New Roman"/>
              </a:rPr>
              <a:t> </a:t>
            </a:r>
            <a:r>
              <a:rPr lang="en-IN" sz="2000" spc="-10" dirty="0" smtClean="0">
                <a:cs typeface="Verdana"/>
              </a:rPr>
              <a:t>Ra</a:t>
            </a:r>
            <a:r>
              <a:rPr lang="en-IN" sz="2000" spc="-5" dirty="0" smtClean="0">
                <a:cs typeface="Verdana"/>
              </a:rPr>
              <a:t>n</a:t>
            </a:r>
            <a:r>
              <a:rPr lang="en-IN" sz="2000" spc="-10" dirty="0" smtClean="0">
                <a:cs typeface="Verdana"/>
              </a:rPr>
              <a:t>d</a:t>
            </a:r>
            <a:r>
              <a:rPr lang="en-IN" sz="2000" spc="-15" dirty="0" smtClean="0">
                <a:cs typeface="Verdana"/>
              </a:rPr>
              <a:t>o</a:t>
            </a:r>
            <a:r>
              <a:rPr lang="en-IN" sz="2000" spc="-10" dirty="0" smtClean="0">
                <a:cs typeface="Verdana"/>
              </a:rPr>
              <a:t>m</a:t>
            </a:r>
            <a:r>
              <a:rPr lang="en-IN" sz="2000" spc="65" dirty="0" smtClean="0">
                <a:cs typeface="Times New Roman"/>
              </a:rPr>
              <a:t> </a:t>
            </a:r>
            <a:r>
              <a:rPr lang="en-IN" sz="2000" spc="-20" dirty="0" smtClean="0">
                <a:cs typeface="Verdana"/>
              </a:rPr>
              <a:t>I</a:t>
            </a:r>
            <a:r>
              <a:rPr lang="en-IN" sz="2000" spc="-10" dirty="0" smtClean="0">
                <a:cs typeface="Verdana"/>
              </a:rPr>
              <a:t>ma</a:t>
            </a:r>
            <a:r>
              <a:rPr lang="en-IN" sz="2000" dirty="0" smtClean="0">
                <a:cs typeface="Verdana"/>
              </a:rPr>
              <a:t>g</a:t>
            </a:r>
            <a:r>
              <a:rPr lang="en-IN" sz="2000" spc="-10" dirty="0" smtClean="0">
                <a:cs typeface="Verdana"/>
              </a:rPr>
              <a:t>e</a:t>
            </a:r>
            <a:r>
              <a:rPr lang="en-IN" sz="2000" spc="55"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5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ays</a:t>
            </a:r>
            <a:r>
              <a:rPr lang="en-IN" sz="2000" spc="-5" dirty="0" smtClean="0">
                <a:cs typeface="Times New Roman"/>
              </a:rPr>
              <a:t> </a:t>
            </a:r>
            <a:r>
              <a:rPr lang="en-IN" sz="2000" spc="-10" dirty="0" smtClean="0">
                <a:cs typeface="Verdana"/>
              </a:rPr>
              <a:t>as</a:t>
            </a:r>
            <a:r>
              <a:rPr lang="en-IN" sz="2000" spc="95" dirty="0" smtClean="0">
                <a:cs typeface="Times New Roman"/>
              </a:rPr>
              <a:t> </a:t>
            </a:r>
            <a:r>
              <a:rPr lang="en-IN" sz="2000" spc="-10" dirty="0" smtClean="0">
                <a:cs typeface="Verdana"/>
              </a:rPr>
              <a:t>s</a:t>
            </a:r>
            <a:r>
              <a:rPr lang="en-IN" sz="2000" dirty="0" smtClean="0">
                <a:cs typeface="Verdana"/>
              </a:rPr>
              <a:t>h</a:t>
            </a:r>
            <a:r>
              <a:rPr lang="en-IN" sz="2000" spc="-15" dirty="0" smtClean="0">
                <a:cs typeface="Verdana"/>
              </a:rPr>
              <a:t>ow</a:t>
            </a:r>
            <a:r>
              <a:rPr lang="en-IN" sz="2000" spc="-10" dirty="0" smtClean="0">
                <a:cs typeface="Verdana"/>
              </a:rPr>
              <a:t>n</a:t>
            </a:r>
            <a:r>
              <a:rPr lang="en-IN" sz="2000" spc="105" dirty="0" smtClean="0">
                <a:cs typeface="Times New Roman"/>
              </a:rPr>
              <a:t> </a:t>
            </a:r>
            <a:r>
              <a:rPr lang="en-IN" sz="2000" spc="-10" dirty="0" smtClean="0">
                <a:cs typeface="Verdana"/>
              </a:rPr>
              <a:t>b</a:t>
            </a:r>
            <a:r>
              <a:rPr lang="en-IN" sz="2000" spc="-15" dirty="0" smtClean="0">
                <a:cs typeface="Verdana"/>
              </a:rPr>
              <a:t>e</a:t>
            </a:r>
            <a:r>
              <a:rPr lang="en-IN" sz="2000" dirty="0" smtClean="0">
                <a:cs typeface="Verdana"/>
              </a:rPr>
              <a:t>l</a:t>
            </a:r>
            <a:r>
              <a:rPr lang="en-IN" sz="2000" spc="-15" dirty="0" smtClean="0">
                <a:cs typeface="Verdana"/>
              </a:rPr>
              <a:t>ow.</a:t>
            </a:r>
            <a:endParaRPr lang="en-IN" sz="2000" dirty="0">
              <a:cs typeface="Verdan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Autofit/>
          </a:bodyPr>
          <a:lstStyle/>
          <a:p>
            <a:pPr marL="499745" indent="-227965" algn="just">
              <a:lnSpc>
                <a:spcPct val="100000"/>
              </a:lnSpc>
              <a:buFont typeface="Symbol"/>
              <a:buChar char=""/>
              <a:tabLst>
                <a:tab pos="500380" algn="l"/>
              </a:tabLst>
            </a:pPr>
            <a:r>
              <a:rPr lang="en-IN" sz="2000" b="1" spc="-15" dirty="0" smtClean="0">
                <a:cs typeface="Verdana"/>
              </a:rPr>
              <a:t>W</a:t>
            </a:r>
            <a:r>
              <a:rPr lang="en-IN" sz="2000" b="1" spc="-10" dirty="0" smtClean="0">
                <a:cs typeface="Verdana"/>
              </a:rPr>
              <a:t>idth</a:t>
            </a:r>
            <a:r>
              <a:rPr lang="en-IN" sz="2000" b="1" spc="95" dirty="0" smtClean="0">
                <a:cs typeface="Times New Roman"/>
              </a:rPr>
              <a:t> </a:t>
            </a:r>
            <a:r>
              <a:rPr lang="en-IN" sz="2000" b="1" spc="-15" dirty="0" smtClean="0">
                <a:cs typeface="Verdana"/>
              </a:rPr>
              <a:t>(</a:t>
            </a:r>
            <a:r>
              <a:rPr lang="en-IN" sz="2000" b="1" spc="-15" dirty="0" err="1" smtClean="0">
                <a:cs typeface="Verdana"/>
              </a:rPr>
              <a:t>p</a:t>
            </a:r>
            <a:r>
              <a:rPr lang="en-IN" sz="2000" b="1" spc="-10" dirty="0" err="1" smtClean="0">
                <a:cs typeface="Verdana"/>
              </a:rPr>
              <a:t>x</a:t>
            </a:r>
            <a:r>
              <a:rPr lang="en-IN" sz="2000" b="1" spc="-5" dirty="0" smtClean="0">
                <a:cs typeface="Verdana"/>
              </a:rPr>
              <a:t>):</a:t>
            </a:r>
            <a:r>
              <a:rPr lang="en-IN" sz="2000" b="1" spc="95" dirty="0" smtClean="0">
                <a:cs typeface="Times New Roman"/>
              </a:rPr>
              <a:t> </a:t>
            </a:r>
            <a:r>
              <a:rPr lang="en-IN" sz="2000" spc="-10" dirty="0" smtClean="0">
                <a:cs typeface="Verdana"/>
              </a:rPr>
              <a:t>S</a:t>
            </a:r>
            <a:r>
              <a:rPr lang="en-IN" sz="2000" dirty="0" smtClean="0">
                <a:cs typeface="Verdana"/>
              </a:rPr>
              <a:t>p</a:t>
            </a:r>
            <a:r>
              <a:rPr lang="en-IN" sz="2000" spc="-20" dirty="0" smtClean="0">
                <a:cs typeface="Verdana"/>
              </a:rPr>
              <a:t>e</a:t>
            </a:r>
            <a:r>
              <a:rPr lang="en-IN" sz="2000" spc="-10" dirty="0" smtClean="0">
                <a:cs typeface="Verdana"/>
              </a:rPr>
              <a:t>c</a:t>
            </a:r>
            <a:r>
              <a:rPr lang="en-IN" sz="2000" dirty="0" smtClean="0">
                <a:cs typeface="Verdana"/>
              </a:rPr>
              <a:t>i</a:t>
            </a:r>
            <a:r>
              <a:rPr lang="en-IN" sz="2000" spc="-5" dirty="0" smtClean="0">
                <a:cs typeface="Verdana"/>
              </a:rPr>
              <a:t>f</a:t>
            </a:r>
            <a:r>
              <a:rPr lang="en-IN" sz="2000" dirty="0" smtClean="0">
                <a:cs typeface="Verdana"/>
              </a:rPr>
              <a:t>i</a:t>
            </a:r>
            <a:r>
              <a:rPr lang="en-IN" sz="2000" spc="-20" dirty="0" smtClean="0">
                <a:cs typeface="Verdana"/>
              </a:rPr>
              <a:t>e</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5" dirty="0" smtClean="0">
                <a:cs typeface="Verdana"/>
              </a:rPr>
              <a:t>w</a:t>
            </a:r>
            <a:r>
              <a:rPr lang="en-IN" sz="2000" dirty="0" smtClean="0">
                <a:cs typeface="Verdana"/>
              </a:rPr>
              <a:t>i</a:t>
            </a:r>
            <a:r>
              <a:rPr lang="en-IN" sz="2000" spc="-10" dirty="0" smtClean="0">
                <a:cs typeface="Verdana"/>
              </a:rPr>
              <a:t>dth</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mage</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10" dirty="0" smtClean="0">
                <a:cs typeface="Verdana"/>
              </a:rPr>
              <a:t>p</a:t>
            </a:r>
            <a:r>
              <a:rPr lang="en-IN" sz="2000" dirty="0" smtClean="0">
                <a:cs typeface="Verdana"/>
              </a:rPr>
              <a:t>i</a:t>
            </a:r>
            <a:r>
              <a:rPr lang="en-IN" sz="2000" spc="-10" dirty="0" smtClean="0">
                <a:cs typeface="Verdana"/>
              </a:rPr>
              <a:t>x</a:t>
            </a:r>
            <a:r>
              <a:rPr lang="en-IN" sz="2000" spc="-20" dirty="0" smtClean="0">
                <a:cs typeface="Verdana"/>
              </a:rPr>
              <a:t>e</a:t>
            </a:r>
            <a:r>
              <a:rPr lang="en-IN" sz="2000" dirty="0" smtClean="0">
                <a:cs typeface="Verdana"/>
              </a:rPr>
              <a:t>l</a:t>
            </a:r>
            <a:r>
              <a:rPr lang="en-IN" sz="2000" spc="-5" dirty="0" smtClean="0">
                <a:cs typeface="Verdana"/>
              </a:rPr>
              <a:t>s.</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He</a:t>
            </a:r>
            <a:r>
              <a:rPr lang="en-IN" sz="2000" b="1" spc="-15" dirty="0" smtClean="0">
                <a:cs typeface="Verdana"/>
              </a:rPr>
              <a:t>igh</a:t>
            </a:r>
            <a:r>
              <a:rPr lang="en-IN" sz="2000" b="1" spc="-5" dirty="0" smtClean="0">
                <a:cs typeface="Verdana"/>
              </a:rPr>
              <a:t>t</a:t>
            </a:r>
            <a:r>
              <a:rPr lang="en-IN" sz="2000" b="1" spc="100" dirty="0" smtClean="0">
                <a:cs typeface="Times New Roman"/>
              </a:rPr>
              <a:t> </a:t>
            </a:r>
            <a:r>
              <a:rPr lang="en-IN" sz="2000" b="1" spc="-15" dirty="0" smtClean="0">
                <a:cs typeface="Verdana"/>
              </a:rPr>
              <a:t>(</a:t>
            </a:r>
            <a:r>
              <a:rPr lang="en-IN" sz="2000" b="1" spc="-15" dirty="0" err="1" smtClean="0">
                <a:cs typeface="Verdana"/>
              </a:rPr>
              <a:t>p</a:t>
            </a:r>
            <a:r>
              <a:rPr lang="en-IN" sz="2000" b="1" spc="-10" dirty="0" err="1" smtClean="0">
                <a:cs typeface="Verdana"/>
              </a:rPr>
              <a:t>x</a:t>
            </a:r>
            <a:r>
              <a:rPr lang="en-IN" sz="2000" b="1" spc="-5" dirty="0" smtClean="0">
                <a:cs typeface="Verdana"/>
              </a:rPr>
              <a:t>):</a:t>
            </a:r>
            <a:r>
              <a:rPr lang="en-IN" sz="2000" b="1" spc="95" dirty="0" smtClean="0">
                <a:cs typeface="Times New Roman"/>
              </a:rPr>
              <a:t> </a:t>
            </a:r>
            <a:r>
              <a:rPr lang="en-IN" sz="2000" spc="-10" dirty="0" smtClean="0">
                <a:cs typeface="Verdana"/>
              </a:rPr>
              <a:t>S</a:t>
            </a:r>
            <a:r>
              <a:rPr lang="en-IN" sz="2000" dirty="0" smtClean="0">
                <a:cs typeface="Verdana"/>
              </a:rPr>
              <a:t>p</a:t>
            </a:r>
            <a:r>
              <a:rPr lang="en-IN" sz="2000" spc="-20" dirty="0" smtClean="0">
                <a:cs typeface="Verdana"/>
              </a:rPr>
              <a:t>e</a:t>
            </a:r>
            <a:r>
              <a:rPr lang="en-IN" sz="2000" spc="-10" dirty="0" smtClean="0">
                <a:cs typeface="Verdana"/>
              </a:rPr>
              <a:t>c</a:t>
            </a:r>
            <a:r>
              <a:rPr lang="en-IN" sz="2000" dirty="0" smtClean="0">
                <a:cs typeface="Verdana"/>
              </a:rPr>
              <a:t>i</a:t>
            </a:r>
            <a:r>
              <a:rPr lang="en-IN" sz="2000" spc="-5" dirty="0" smtClean="0">
                <a:cs typeface="Verdana"/>
              </a:rPr>
              <a:t>f</a:t>
            </a:r>
            <a:r>
              <a:rPr lang="en-IN" sz="2000" dirty="0" smtClean="0">
                <a:cs typeface="Verdana"/>
              </a:rPr>
              <a:t>i</a:t>
            </a:r>
            <a:r>
              <a:rPr lang="en-IN" sz="2000" spc="-20" dirty="0" smtClean="0">
                <a:cs typeface="Verdana"/>
              </a:rPr>
              <a:t>e</a:t>
            </a:r>
            <a:r>
              <a:rPr lang="en-IN" sz="2000" spc="-10" dirty="0" smtClean="0">
                <a:cs typeface="Verdana"/>
              </a:rPr>
              <a:t>s</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he</a:t>
            </a:r>
            <a:r>
              <a:rPr lang="en-IN" sz="2000" dirty="0" smtClean="0">
                <a:cs typeface="Verdana"/>
              </a:rPr>
              <a:t>i</a:t>
            </a:r>
            <a:r>
              <a:rPr lang="en-IN" sz="2000" spc="-10" dirty="0" smtClean="0">
                <a:cs typeface="Verdana"/>
              </a:rPr>
              <a:t>g</a:t>
            </a:r>
            <a:r>
              <a:rPr lang="en-IN" sz="2000" spc="-5" dirty="0" smtClean="0">
                <a:cs typeface="Verdana"/>
              </a:rPr>
              <a:t>ht</a:t>
            </a:r>
            <a:r>
              <a:rPr lang="en-IN" sz="2000" spc="10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mage</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25" dirty="0" smtClean="0">
                <a:cs typeface="Verdana"/>
              </a:rPr>
              <a:t>p</a:t>
            </a:r>
            <a:r>
              <a:rPr lang="en-IN" sz="2000" dirty="0" smtClean="0">
                <a:cs typeface="Verdana"/>
              </a:rPr>
              <a:t>i</a:t>
            </a:r>
            <a:r>
              <a:rPr lang="en-IN" sz="2000" spc="-10" dirty="0" smtClean="0">
                <a:cs typeface="Verdana"/>
              </a:rPr>
              <a:t>x</a:t>
            </a:r>
            <a:r>
              <a:rPr lang="en-IN" sz="2000" spc="-20" dirty="0" smtClean="0">
                <a:cs typeface="Verdana"/>
              </a:rPr>
              <a:t>e</a:t>
            </a:r>
            <a:r>
              <a:rPr lang="en-IN" sz="2000" dirty="0" smtClean="0">
                <a:cs typeface="Verdana"/>
              </a:rPr>
              <a:t>l</a:t>
            </a:r>
            <a:r>
              <a:rPr lang="en-IN" sz="2000" spc="-5" dirty="0" smtClean="0">
                <a:cs typeface="Verdana"/>
              </a:rPr>
              <a:t>s.</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Sho</a:t>
            </a:r>
            <a:r>
              <a:rPr lang="en-IN" sz="2000" b="1" spc="-10" dirty="0" smtClean="0">
                <a:cs typeface="Verdana"/>
              </a:rPr>
              <a:t>w</a:t>
            </a:r>
            <a:r>
              <a:rPr lang="en-IN" sz="2000" b="1" spc="90" dirty="0" smtClean="0">
                <a:cs typeface="Times New Roman"/>
              </a:rPr>
              <a:t> </a:t>
            </a:r>
            <a:r>
              <a:rPr lang="en-IN" sz="2000" b="1" spc="-10" dirty="0" smtClean="0">
                <a:cs typeface="Verdana"/>
              </a:rPr>
              <a:t>Ti</a:t>
            </a:r>
            <a:r>
              <a:rPr lang="en-IN" sz="2000" b="1" dirty="0" smtClean="0">
                <a:cs typeface="Verdana"/>
              </a:rPr>
              <a:t>t</a:t>
            </a:r>
            <a:r>
              <a:rPr lang="en-IN" sz="2000" b="1" spc="-10" dirty="0" smtClean="0">
                <a:cs typeface="Verdana"/>
              </a:rPr>
              <a:t>l</a:t>
            </a:r>
            <a:r>
              <a:rPr lang="en-IN" sz="2000" b="1" dirty="0" smtClean="0">
                <a:cs typeface="Verdana"/>
              </a:rPr>
              <a:t>e</a:t>
            </a:r>
            <a:r>
              <a:rPr lang="en-IN" sz="2000" b="1" spc="-5" dirty="0" smtClean="0">
                <a:cs typeface="Verdana"/>
              </a:rPr>
              <a:t>:</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2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f</a:t>
            </a:r>
            <a:r>
              <a:rPr lang="en-IN" sz="2000" spc="-10" dirty="0" smtClean="0">
                <a:cs typeface="Verdana"/>
              </a:rPr>
              <a:t>r</a:t>
            </a:r>
            <a:r>
              <a:rPr lang="en-IN" sz="2000" spc="-15" dirty="0" smtClean="0">
                <a:cs typeface="Verdana"/>
              </a:rPr>
              <a:t>o</a:t>
            </a:r>
            <a:r>
              <a:rPr lang="en-IN" sz="2000" spc="-5" dirty="0" smtClean="0">
                <a:cs typeface="Verdana"/>
              </a:rPr>
              <a:t>nt</a:t>
            </a:r>
            <a:r>
              <a:rPr lang="en-IN" sz="2000" spc="110" dirty="0" smtClean="0">
                <a:cs typeface="Times New Roman"/>
              </a:rPr>
              <a:t> </a:t>
            </a:r>
            <a:r>
              <a:rPr lang="en-IN" sz="2000" spc="-20" dirty="0" smtClean="0">
                <a:cs typeface="Verdana"/>
              </a:rPr>
              <a:t>e</a:t>
            </a:r>
            <a:r>
              <a:rPr lang="en-IN" sz="2000" spc="-5" dirty="0" smtClean="0">
                <a:cs typeface="Verdana"/>
              </a:rPr>
              <a:t>nd.</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Pos</a:t>
            </a:r>
            <a:r>
              <a:rPr lang="en-IN" sz="2000" b="1" spc="-15" dirty="0" smtClean="0">
                <a:cs typeface="Verdana"/>
              </a:rPr>
              <a:t>i</a:t>
            </a:r>
            <a:r>
              <a:rPr lang="en-IN" sz="2000" b="1" dirty="0" smtClean="0">
                <a:cs typeface="Verdana"/>
              </a:rPr>
              <a:t>t</a:t>
            </a:r>
            <a:r>
              <a:rPr lang="en-IN" sz="2000" b="1" spc="-10" dirty="0" smtClean="0">
                <a:cs typeface="Verdana"/>
              </a:rPr>
              <a:t>io</a:t>
            </a:r>
            <a:r>
              <a:rPr lang="en-IN" sz="2000" b="1" spc="-5" dirty="0" smtClean="0">
                <a:cs typeface="Verdana"/>
              </a:rPr>
              <a:t>n:</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0" dirty="0" smtClean="0">
                <a:cs typeface="Verdana"/>
              </a:rPr>
              <a:t>be</a:t>
            </a:r>
            <a:r>
              <a:rPr lang="en-IN" sz="2000" spc="10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Stat</a:t>
            </a:r>
            <a:r>
              <a:rPr lang="en-IN" sz="2000" b="1" dirty="0" smtClean="0">
                <a:cs typeface="Verdana"/>
              </a:rPr>
              <a:t>u</a:t>
            </a:r>
            <a:r>
              <a:rPr lang="en-IN" sz="2000" b="1" spc="-15" dirty="0" smtClean="0">
                <a:cs typeface="Verdana"/>
              </a:rPr>
              <a:t>s</a:t>
            </a:r>
            <a:r>
              <a:rPr lang="en-IN" sz="2000" b="1" spc="-5" dirty="0" smtClean="0">
                <a:cs typeface="Verdana"/>
              </a:rPr>
              <a:t>:</a:t>
            </a:r>
            <a:r>
              <a:rPr lang="en-IN" sz="2000" b="1" dirty="0" smtClean="0">
                <a:cs typeface="Times New Roman"/>
              </a:rPr>
              <a:t> </a:t>
            </a:r>
            <a:r>
              <a:rPr lang="en-IN" sz="2000" b="1" spc="-55"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7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7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65" dirty="0" smtClean="0">
                <a:cs typeface="Times New Roman"/>
              </a:rPr>
              <a:t> </a:t>
            </a:r>
            <a:r>
              <a:rPr lang="en-IN" sz="2000" spc="-5" dirty="0" smtClean="0">
                <a:cs typeface="Verdana"/>
              </a:rPr>
              <a:t>sta</a:t>
            </a:r>
            <a:r>
              <a:rPr lang="en-IN" sz="2000" dirty="0" smtClean="0">
                <a:cs typeface="Verdana"/>
              </a:rPr>
              <a:t>t</a:t>
            </a:r>
            <a:r>
              <a:rPr lang="en-IN" sz="2000" spc="-5" dirty="0" smtClean="0">
                <a:cs typeface="Verdana"/>
              </a:rPr>
              <a:t>u</a:t>
            </a:r>
            <a:r>
              <a:rPr lang="en-IN" sz="2000" spc="-10" dirty="0" smtClean="0">
                <a:cs typeface="Verdana"/>
              </a:rPr>
              <a:t>s</a:t>
            </a:r>
            <a:r>
              <a:rPr lang="en-IN" sz="2000" dirty="0" smtClean="0">
                <a:cs typeface="Times New Roman"/>
              </a:rPr>
              <a:t> </a:t>
            </a:r>
            <a:r>
              <a:rPr lang="en-IN" sz="2000" spc="-75" dirty="0" smtClean="0">
                <a:cs typeface="Times New Roman"/>
              </a:rPr>
              <a:t> </a:t>
            </a:r>
            <a:r>
              <a:rPr lang="en-IN" sz="2000" spc="-5" dirty="0" smtClean="0">
                <a:cs typeface="Verdana"/>
              </a:rPr>
              <a:t>of</a:t>
            </a:r>
            <a:r>
              <a:rPr lang="en-IN" sz="2000" dirty="0" smtClean="0">
                <a:cs typeface="Times New Roman"/>
              </a:rPr>
              <a:t> </a:t>
            </a:r>
            <a:r>
              <a:rPr lang="en-IN" sz="2000" spc="-7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dirty="0" smtClean="0">
                <a:cs typeface="Times New Roman"/>
              </a:rPr>
              <a:t> </a:t>
            </a:r>
            <a:r>
              <a:rPr lang="en-IN" sz="2000" spc="-75" dirty="0" smtClean="0">
                <a:cs typeface="Times New Roman"/>
              </a:rPr>
              <a:t> </a:t>
            </a:r>
            <a:r>
              <a:rPr lang="en-IN" sz="2000" dirty="0" smtClean="0">
                <a:cs typeface="Verdana"/>
              </a:rPr>
              <a:t>a</a:t>
            </a:r>
            <a:r>
              <a:rPr lang="en-IN" sz="2000" spc="-10" dirty="0" smtClean="0">
                <a:cs typeface="Verdana"/>
              </a:rPr>
              <a:t>r</a:t>
            </a:r>
            <a:r>
              <a:rPr lang="en-IN" sz="2000" spc="-5" dirty="0" smtClean="0">
                <a:cs typeface="Verdana"/>
              </a:rPr>
              <a:t>t</a:t>
            </a:r>
            <a:r>
              <a:rPr lang="en-IN" sz="2000" dirty="0" smtClean="0">
                <a:cs typeface="Verdana"/>
              </a:rPr>
              <a:t>i</a:t>
            </a:r>
            <a:r>
              <a:rPr lang="en-IN" sz="2000" spc="-10" dirty="0" smtClean="0">
                <a:cs typeface="Verdana"/>
              </a:rPr>
              <a:t>c</a:t>
            </a:r>
            <a:r>
              <a:rPr lang="en-IN" sz="2000" dirty="0" smtClean="0">
                <a:cs typeface="Verdana"/>
              </a:rPr>
              <a:t>l</a:t>
            </a:r>
            <a:r>
              <a:rPr lang="en-IN" sz="2000" spc="-10" dirty="0" smtClean="0">
                <a:cs typeface="Verdana"/>
              </a:rPr>
              <a:t>e</a:t>
            </a:r>
            <a:r>
              <a:rPr lang="en-IN" sz="2000" dirty="0" smtClean="0">
                <a:cs typeface="Times New Roman"/>
              </a:rPr>
              <a:t> </a:t>
            </a:r>
            <a:r>
              <a:rPr lang="en-IN" sz="2000" spc="-75" dirty="0" smtClean="0">
                <a:cs typeface="Times New Roman"/>
              </a:rPr>
              <a:t> </a:t>
            </a:r>
            <a:r>
              <a:rPr lang="en-IN" sz="2000" spc="-10" dirty="0" smtClean="0">
                <a:cs typeface="Verdana"/>
              </a:rPr>
              <a:t>su</a:t>
            </a:r>
            <a:r>
              <a:rPr lang="en-IN" sz="2000" dirty="0" smtClean="0">
                <a:cs typeface="Verdana"/>
              </a:rPr>
              <a:t>c</a:t>
            </a:r>
            <a:r>
              <a:rPr lang="en-IN" sz="2000" spc="-10" dirty="0" smtClean="0">
                <a:cs typeface="Verdana"/>
              </a:rPr>
              <a:t>h</a:t>
            </a:r>
            <a:r>
              <a:rPr lang="en-IN" sz="2000" dirty="0" smtClean="0">
                <a:cs typeface="Times New Roman"/>
              </a:rPr>
              <a:t> </a:t>
            </a:r>
            <a:r>
              <a:rPr lang="en-IN" sz="2000" spc="-65" dirty="0" smtClean="0">
                <a:cs typeface="Times New Roman"/>
              </a:rPr>
              <a:t> </a:t>
            </a:r>
            <a:r>
              <a:rPr lang="en-IN" sz="2000" spc="-10" dirty="0" smtClean="0">
                <a:cs typeface="Verdana"/>
              </a:rPr>
              <a:t>as</a:t>
            </a:r>
            <a:r>
              <a:rPr lang="en-IN" sz="2000" dirty="0" smtClean="0">
                <a:cs typeface="Times New Roman"/>
              </a:rPr>
              <a:t> </a:t>
            </a:r>
            <a:r>
              <a:rPr lang="en-IN" sz="2000" spc="-35" dirty="0" smtClean="0">
                <a:cs typeface="Times New Roman"/>
              </a:rPr>
              <a:t> </a:t>
            </a:r>
            <a:r>
              <a:rPr lang="en-IN" sz="2000" i="1" spc="-5" dirty="0" smtClean="0">
                <a:cs typeface="Verdana"/>
              </a:rPr>
              <a:t>Publish</a:t>
            </a:r>
            <a:r>
              <a:rPr lang="en-IN" sz="2000" i="1" spc="-15" dirty="0" smtClean="0">
                <a:cs typeface="Verdana"/>
              </a:rPr>
              <a:t>e</a:t>
            </a:r>
            <a:r>
              <a:rPr lang="en-IN" sz="2000" i="1" spc="-5" dirty="0" smtClean="0">
                <a:cs typeface="Verdana"/>
              </a:rPr>
              <a:t>d,</a:t>
            </a:r>
            <a:r>
              <a:rPr lang="en-IN" sz="2000" i="1" dirty="0" smtClean="0">
                <a:cs typeface="Times New Roman"/>
              </a:rPr>
              <a:t> </a:t>
            </a:r>
            <a:r>
              <a:rPr lang="en-IN" sz="2000" i="1" spc="-65" dirty="0" smtClean="0">
                <a:cs typeface="Times New Roman"/>
              </a:rPr>
              <a:t> </a:t>
            </a:r>
            <a:r>
              <a:rPr lang="en-IN" sz="2000" i="1" spc="-10" dirty="0" smtClean="0">
                <a:cs typeface="Verdana"/>
              </a:rPr>
              <a:t>U</a:t>
            </a:r>
            <a:r>
              <a:rPr lang="en-IN" sz="2000" i="1" spc="-5" dirty="0" smtClean="0">
                <a:cs typeface="Verdana"/>
              </a:rPr>
              <a:t>n</a:t>
            </a:r>
            <a:r>
              <a:rPr lang="en-IN" sz="2000" i="1" spc="-10" dirty="0" smtClean="0">
                <a:cs typeface="Verdana"/>
              </a:rPr>
              <a:t>p</a:t>
            </a:r>
            <a:r>
              <a:rPr lang="en-IN" sz="2000" i="1" spc="-5" dirty="0" smtClean="0">
                <a:cs typeface="Verdana"/>
              </a:rPr>
              <a:t>ublish</a:t>
            </a:r>
            <a:r>
              <a:rPr lang="en-IN" sz="2000" i="1" spc="-15" dirty="0" smtClean="0">
                <a:cs typeface="Verdana"/>
              </a:rPr>
              <a:t>e</a:t>
            </a:r>
            <a:r>
              <a:rPr lang="en-IN" sz="2000" i="1" spc="-10" dirty="0" smtClean="0">
                <a:cs typeface="Verdana"/>
              </a:rPr>
              <a:t>d</a:t>
            </a:r>
            <a:r>
              <a:rPr lang="en-IN" sz="2000" i="1" dirty="0" smtClean="0">
                <a:cs typeface="Times New Roman"/>
              </a:rPr>
              <a:t> </a:t>
            </a:r>
            <a:r>
              <a:rPr lang="en-IN" sz="2000" i="1" spc="-5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 </a:t>
            </a:r>
            <a:r>
              <a:rPr lang="en-IN" sz="2000" i="1" spc="-15" dirty="0" smtClean="0">
                <a:cs typeface="Verdana"/>
              </a:rPr>
              <a:t>Tr</a:t>
            </a:r>
            <a:r>
              <a:rPr lang="en-IN" sz="2000" i="1" spc="-10" dirty="0" smtClean="0">
                <a:cs typeface="Verdana"/>
              </a:rPr>
              <a:t>as</a:t>
            </a:r>
            <a:r>
              <a:rPr lang="en-IN" sz="2000" i="1" dirty="0" smtClean="0">
                <a:cs typeface="Verdana"/>
              </a:rPr>
              <a:t>h</a:t>
            </a:r>
            <a:r>
              <a:rPr lang="en-IN" sz="2000" i="1" spc="-20" dirty="0" smtClean="0">
                <a:cs typeface="Verdana"/>
              </a:rPr>
              <a:t>e</a:t>
            </a:r>
            <a:r>
              <a:rPr lang="en-IN" sz="2000" i="1" spc="-5" dirty="0" smtClean="0">
                <a:cs typeface="Verdana"/>
              </a:rPr>
              <a:t>d</a:t>
            </a:r>
            <a:r>
              <a:rPr lang="en-IN" sz="2000" spc="-5" dirty="0" smtClean="0">
                <a:cs typeface="Verdana"/>
              </a:rPr>
              <a:t>.</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Star</a:t>
            </a:r>
            <a:r>
              <a:rPr lang="en-IN" sz="2000" b="1" spc="-5" dirty="0" smtClean="0">
                <a:cs typeface="Verdana"/>
              </a:rPr>
              <a:t>t</a:t>
            </a:r>
            <a:r>
              <a:rPr lang="en-IN" sz="2000" b="1" spc="95" dirty="0" smtClean="0">
                <a:cs typeface="Times New Roman"/>
              </a:rPr>
              <a:t> </a:t>
            </a:r>
            <a:r>
              <a:rPr lang="en-IN" sz="2000" b="1" spc="-10" dirty="0" smtClean="0">
                <a:cs typeface="Verdana"/>
              </a:rPr>
              <a:t>Pu</a:t>
            </a:r>
            <a:r>
              <a:rPr lang="en-IN" sz="2000" b="1" dirty="0" smtClean="0">
                <a:cs typeface="Verdana"/>
              </a:rPr>
              <a:t>b</a:t>
            </a:r>
            <a:r>
              <a:rPr lang="en-IN" sz="2000" b="1" spc="-10" dirty="0" smtClean="0">
                <a:cs typeface="Verdana"/>
              </a:rPr>
              <a:t>l</a:t>
            </a:r>
            <a:r>
              <a:rPr lang="en-IN" sz="2000" b="1" dirty="0" smtClean="0">
                <a:cs typeface="Verdana"/>
              </a:rPr>
              <a:t>i</a:t>
            </a:r>
            <a:r>
              <a:rPr lang="en-IN" sz="2000" b="1" spc="-15" dirty="0" smtClean="0">
                <a:cs typeface="Verdana"/>
              </a:rPr>
              <a:t>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00"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20" dirty="0" smtClean="0">
                <a:cs typeface="Verdana"/>
              </a:rPr>
              <a:t>s</a:t>
            </a:r>
            <a:r>
              <a:rPr lang="en-IN" sz="2000" dirty="0" smtClean="0">
                <a:cs typeface="Verdana"/>
              </a:rPr>
              <a:t>t</a:t>
            </a:r>
            <a:r>
              <a:rPr lang="en-IN" sz="2000" spc="-10" dirty="0" smtClean="0">
                <a:cs typeface="Verdana"/>
              </a:rPr>
              <a:t>ar</a:t>
            </a:r>
            <a:r>
              <a:rPr lang="en-IN" sz="2000" spc="-5" dirty="0" smtClean="0">
                <a:cs typeface="Verdana"/>
              </a:rPr>
              <a:t>ts</a:t>
            </a:r>
            <a:r>
              <a:rPr lang="en-IN" sz="2000" spc="90" dirty="0" smtClean="0">
                <a:cs typeface="Times New Roman"/>
              </a:rPr>
              <a:t> </a:t>
            </a:r>
            <a:r>
              <a:rPr lang="en-IN" sz="2000" spc="-10" dirty="0" smtClean="0">
                <a:cs typeface="Verdana"/>
              </a:rPr>
              <a:t>p</a:t>
            </a:r>
            <a:r>
              <a:rPr lang="en-IN" sz="2000" spc="-5" dirty="0" smtClean="0">
                <a:cs typeface="Verdana"/>
              </a:rPr>
              <a:t>u</a:t>
            </a:r>
            <a:r>
              <a:rPr lang="en-IN" sz="2000" spc="-10" dirty="0" smtClean="0">
                <a:cs typeface="Verdana"/>
              </a:rPr>
              <a:t>b</a:t>
            </a:r>
            <a:r>
              <a:rPr lang="en-IN" sz="2000" dirty="0" smtClean="0">
                <a:cs typeface="Verdana"/>
              </a:rPr>
              <a:t>li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a</a:t>
            </a:r>
            <a:r>
              <a:rPr lang="en-IN" sz="2000" spc="-10" dirty="0" smtClean="0">
                <a:cs typeface="Verdana"/>
              </a:rPr>
              <a:t>s</a:t>
            </a:r>
            <a:r>
              <a:rPr lang="en-IN" sz="2000" spc="-2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me.</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Fi</a:t>
            </a:r>
            <a:r>
              <a:rPr lang="en-IN" sz="2000" b="1" spc="-5" dirty="0" smtClean="0">
                <a:cs typeface="Verdana"/>
              </a:rPr>
              <a:t>n</a:t>
            </a:r>
            <a:r>
              <a:rPr lang="en-IN" sz="2000" b="1" spc="-10" dirty="0" smtClean="0">
                <a:cs typeface="Verdana"/>
              </a:rPr>
              <a:t>ish</a:t>
            </a:r>
            <a:r>
              <a:rPr lang="en-IN" sz="2000" b="1" spc="90" dirty="0" smtClean="0">
                <a:cs typeface="Times New Roman"/>
              </a:rPr>
              <a:t> </a:t>
            </a:r>
            <a:r>
              <a:rPr lang="en-IN" sz="2000" b="1" spc="-10" dirty="0" smtClean="0">
                <a:cs typeface="Verdana"/>
              </a:rPr>
              <a:t>P</a:t>
            </a:r>
            <a:r>
              <a:rPr lang="en-IN" sz="2000" b="1" dirty="0" smtClean="0">
                <a:cs typeface="Verdana"/>
              </a:rPr>
              <a:t>u</a:t>
            </a:r>
            <a:r>
              <a:rPr lang="en-IN" sz="2000" b="1" spc="-15" dirty="0" smtClean="0">
                <a:cs typeface="Verdana"/>
              </a:rPr>
              <a:t>b</a:t>
            </a:r>
            <a:r>
              <a:rPr lang="en-IN" sz="2000" b="1" dirty="0" smtClean="0">
                <a:cs typeface="Verdana"/>
              </a:rPr>
              <a:t>l</a:t>
            </a:r>
            <a:r>
              <a:rPr lang="en-IN" sz="2000" b="1" spc="-10" dirty="0" smtClean="0">
                <a:cs typeface="Verdana"/>
              </a:rPr>
              <a:t>is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4" dirty="0" smtClean="0">
                <a:cs typeface="Times New Roman"/>
              </a:rPr>
              <a:t> </a:t>
            </a:r>
            <a:r>
              <a:rPr lang="en-IN" sz="2000" spc="-20" dirty="0" smtClean="0">
                <a:cs typeface="Verdana"/>
              </a:rPr>
              <a:t>I</a:t>
            </a:r>
            <a:r>
              <a:rPr lang="en-IN" sz="2000" spc="-5" dirty="0" smtClean="0">
                <a:cs typeface="Verdana"/>
              </a:rPr>
              <a:t>t</a:t>
            </a:r>
            <a:r>
              <a:rPr lang="en-IN" sz="2000" spc="100" dirty="0" smtClean="0">
                <a:cs typeface="Times New Roman"/>
              </a:rPr>
              <a:t> </a:t>
            </a:r>
            <a:r>
              <a:rPr lang="en-IN" sz="2000" spc="-10" dirty="0" smtClean="0">
                <a:cs typeface="Verdana"/>
              </a:rPr>
              <a:t>f</a:t>
            </a:r>
            <a:r>
              <a:rPr lang="en-IN" sz="2000" dirty="0" smtClean="0">
                <a:cs typeface="Verdana"/>
              </a:rPr>
              <a:t>i</a:t>
            </a:r>
            <a:r>
              <a:rPr lang="en-IN" sz="2000" spc="-5" dirty="0" smtClean="0">
                <a:cs typeface="Verdana"/>
              </a:rPr>
              <a:t>n</a:t>
            </a:r>
            <a:r>
              <a:rPr lang="en-IN" sz="2000" dirty="0" smtClean="0">
                <a:cs typeface="Verdana"/>
              </a:rPr>
              <a:t>i</a:t>
            </a:r>
            <a:r>
              <a:rPr lang="en-IN" sz="2000" spc="-10" dirty="0" smtClean="0">
                <a:cs typeface="Verdana"/>
              </a:rPr>
              <a:t>sh</a:t>
            </a:r>
            <a:r>
              <a:rPr lang="en-IN" sz="2000" spc="-15"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spc="-5" dirty="0" smtClean="0">
                <a:cs typeface="Verdana"/>
              </a:rPr>
              <a:t>ubl</a:t>
            </a:r>
            <a:r>
              <a:rPr lang="en-IN" sz="2000" dirty="0" smtClean="0">
                <a:cs typeface="Verdana"/>
              </a:rPr>
              <a:t>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a:t>
            </a:r>
            <a:r>
              <a:rPr lang="en-IN" sz="2000" spc="-15" dirty="0" smtClean="0">
                <a:cs typeface="Verdana"/>
              </a:rPr>
              <a:t>s</a:t>
            </a:r>
            <a:r>
              <a:rPr lang="en-IN" sz="2000" spc="-1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a:t>
            </a:r>
            <a:r>
              <a:rPr lang="en-IN" sz="2000" spc="20" dirty="0" smtClean="0">
                <a:cs typeface="Verdana"/>
              </a:rPr>
              <a:t>e</a:t>
            </a:r>
            <a:r>
              <a:rPr lang="en-IN" sz="2000" spc="-5" dirty="0" smtClean="0">
                <a:cs typeface="Verdana"/>
              </a:rPr>
              <a:t>.</a:t>
            </a:r>
            <a:endParaRPr lang="en-IN" sz="2000" dirty="0" smtClean="0">
              <a:cs typeface="Times New Roman"/>
            </a:endParaRPr>
          </a:p>
          <a:p>
            <a:pPr marL="499745" marR="39370" indent="-227965" algn="just">
              <a:lnSpc>
                <a:spcPct val="101200"/>
              </a:lnSpc>
              <a:buFont typeface="Symbol"/>
              <a:buChar char=""/>
              <a:tabLst>
                <a:tab pos="500380" algn="l"/>
              </a:tabLst>
            </a:pPr>
            <a:r>
              <a:rPr lang="en-IN" sz="2000" b="1" spc="-20" dirty="0" smtClean="0">
                <a:cs typeface="Verdana"/>
              </a:rPr>
              <a:t>A</a:t>
            </a:r>
            <a:r>
              <a:rPr lang="en-IN" sz="2000" b="1" spc="-15" dirty="0" smtClean="0">
                <a:cs typeface="Verdana"/>
              </a:rPr>
              <a:t>c</a:t>
            </a:r>
            <a:r>
              <a:rPr lang="en-IN" sz="2000" b="1" spc="-10" dirty="0" smtClean="0">
                <a:cs typeface="Verdana"/>
              </a:rPr>
              <a:t>c</a:t>
            </a:r>
            <a:r>
              <a:rPr lang="en-IN" sz="2000" b="1" dirty="0" smtClean="0">
                <a:cs typeface="Verdana"/>
              </a:rPr>
              <a:t>e</a:t>
            </a:r>
            <a:r>
              <a:rPr lang="en-IN" sz="2000" b="1" spc="-15" dirty="0" smtClean="0">
                <a:cs typeface="Verdana"/>
              </a:rPr>
              <a:t>s</a:t>
            </a:r>
            <a:r>
              <a:rPr lang="en-IN" sz="2000" b="1" spc="-5" dirty="0" smtClean="0">
                <a:cs typeface="Verdana"/>
              </a:rPr>
              <a:t>s:</a:t>
            </a:r>
            <a:r>
              <a:rPr lang="en-IN" sz="2000" b="1" dirty="0" smtClean="0">
                <a:cs typeface="Times New Roman"/>
              </a:rPr>
              <a:t> </a:t>
            </a:r>
            <a:r>
              <a:rPr lang="en-IN" sz="2000" b="1" spc="85"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85" dirty="0" smtClean="0">
                <a:cs typeface="Times New Roman"/>
              </a:rPr>
              <a:t> </a:t>
            </a:r>
            <a:r>
              <a:rPr lang="en-IN" sz="2000" spc="-10" dirty="0" smtClean="0">
                <a:cs typeface="Verdana"/>
              </a:rPr>
              <a:t>a</a:t>
            </a:r>
            <a:r>
              <a:rPr lang="en-IN" sz="2000" spc="5" dirty="0" smtClean="0">
                <a:cs typeface="Verdana"/>
              </a:rPr>
              <a:t>l</a:t>
            </a:r>
            <a:r>
              <a:rPr lang="en-IN" sz="2000" dirty="0" smtClean="0">
                <a:cs typeface="Verdana"/>
              </a:rPr>
              <a:t>l</a:t>
            </a:r>
            <a:r>
              <a:rPr lang="en-IN" sz="2000" spc="-15" dirty="0" smtClean="0">
                <a:cs typeface="Verdana"/>
              </a:rPr>
              <a:t>ow</a:t>
            </a:r>
            <a:r>
              <a:rPr lang="en-IN" sz="2000" spc="-10" dirty="0" smtClean="0">
                <a:cs typeface="Verdana"/>
              </a:rPr>
              <a:t>s</a:t>
            </a:r>
            <a:r>
              <a:rPr lang="en-IN" sz="2000" dirty="0" smtClean="0">
                <a:cs typeface="Times New Roman"/>
              </a:rPr>
              <a:t> </a:t>
            </a:r>
            <a:r>
              <a:rPr lang="en-IN" sz="2000" spc="80" dirty="0" smtClean="0">
                <a:cs typeface="Times New Roman"/>
              </a:rPr>
              <a:t> </a:t>
            </a:r>
            <a:r>
              <a:rPr lang="en-IN" sz="2000" spc="-10" dirty="0" smtClean="0">
                <a:cs typeface="Verdana"/>
              </a:rPr>
              <a:t>a</a:t>
            </a:r>
            <a:r>
              <a:rPr lang="en-IN" sz="2000" dirty="0" smtClean="0">
                <a:cs typeface="Verdana"/>
              </a:rPr>
              <a:t>c</a:t>
            </a:r>
            <a:r>
              <a:rPr lang="en-IN" sz="2000" spc="-10" dirty="0" smtClean="0">
                <a:cs typeface="Verdana"/>
              </a:rPr>
              <a:t>cess</a:t>
            </a:r>
            <a:r>
              <a:rPr lang="en-IN" sz="2000" dirty="0" smtClean="0">
                <a:cs typeface="Times New Roman"/>
              </a:rPr>
              <a:t> </a:t>
            </a:r>
            <a:r>
              <a:rPr lang="en-IN" sz="2000" spc="75" dirty="0" smtClean="0">
                <a:cs typeface="Times New Roman"/>
              </a:rPr>
              <a:t> </a:t>
            </a:r>
            <a:r>
              <a:rPr lang="en-IN" sz="2000" spc="-5" dirty="0" smtClean="0">
                <a:cs typeface="Verdana"/>
              </a:rPr>
              <a:t>to</a:t>
            </a:r>
            <a:r>
              <a:rPr lang="en-IN" sz="2000" dirty="0" smtClean="0">
                <a:cs typeface="Times New Roman"/>
              </a:rPr>
              <a:t> </a:t>
            </a:r>
            <a:r>
              <a:rPr lang="en-IN" sz="2000" spc="85" dirty="0" smtClean="0">
                <a:cs typeface="Times New Roman"/>
              </a:rPr>
              <a:t> </a:t>
            </a:r>
            <a:r>
              <a:rPr lang="en-IN" sz="2000" spc="-15" dirty="0" smtClean="0">
                <a:cs typeface="Verdana"/>
              </a:rPr>
              <a:t>o</a:t>
            </a:r>
            <a:r>
              <a:rPr lang="en-IN" sz="2000" spc="-5" dirty="0" smtClean="0">
                <a:cs typeface="Verdana"/>
              </a:rPr>
              <a:t>n</a:t>
            </a:r>
            <a:r>
              <a:rPr lang="en-IN" sz="2000" dirty="0" smtClean="0">
                <a:cs typeface="Verdana"/>
              </a:rPr>
              <a:t>l</a:t>
            </a:r>
            <a:r>
              <a:rPr lang="en-IN" sz="2000" spc="-10" dirty="0" smtClean="0">
                <a:cs typeface="Verdana"/>
              </a:rPr>
              <a:t>y</a:t>
            </a:r>
            <a:r>
              <a:rPr lang="en-IN" sz="2000" dirty="0" smtClean="0">
                <a:cs typeface="Times New Roman"/>
              </a:rPr>
              <a:t> </a:t>
            </a:r>
            <a:r>
              <a:rPr lang="en-IN" sz="2000" spc="75" dirty="0" smtClean="0">
                <a:cs typeface="Times New Roman"/>
              </a:rPr>
              <a:t> </a:t>
            </a:r>
            <a:r>
              <a:rPr lang="en-IN" sz="2000" spc="-5"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20" dirty="0" smtClean="0">
                <a:cs typeface="Verdana"/>
              </a:rPr>
              <a:t>e</a:t>
            </a:r>
            <a:r>
              <a:rPr lang="en-IN" sz="2000" spc="-10" dirty="0" smtClean="0">
                <a:cs typeface="Verdana"/>
              </a:rPr>
              <a:t>d</a:t>
            </a:r>
            <a:r>
              <a:rPr lang="en-IN" sz="2000" dirty="0" smtClean="0">
                <a:cs typeface="Times New Roman"/>
              </a:rPr>
              <a:t> </a:t>
            </a:r>
            <a:r>
              <a:rPr lang="en-IN" sz="2000" spc="85" dirty="0" smtClean="0">
                <a:cs typeface="Times New Roman"/>
              </a:rPr>
              <a:t> </a:t>
            </a:r>
            <a:r>
              <a:rPr lang="en-IN" sz="2000" spc="-5" dirty="0" smtClean="0">
                <a:cs typeface="Verdana"/>
              </a:rPr>
              <a:t>us</a:t>
            </a:r>
            <a:r>
              <a:rPr lang="en-IN" sz="2000" spc="-20" dirty="0" smtClean="0">
                <a:cs typeface="Verdana"/>
              </a:rPr>
              <a:t>e</a:t>
            </a:r>
            <a:r>
              <a:rPr lang="en-IN" sz="2000" dirty="0" smtClean="0">
                <a:cs typeface="Verdana"/>
              </a:rPr>
              <a:t>r</a:t>
            </a:r>
            <a:r>
              <a:rPr lang="en-IN" sz="2000" spc="-10" dirty="0" smtClean="0">
                <a:cs typeface="Verdana"/>
              </a:rPr>
              <a:t>s</a:t>
            </a:r>
            <a:r>
              <a:rPr lang="en-IN" sz="2000" dirty="0" smtClean="0">
                <a:cs typeface="Times New Roman"/>
              </a:rPr>
              <a:t> </a:t>
            </a:r>
            <a:r>
              <a:rPr lang="en-IN" sz="2000" spc="85" dirty="0" smtClean="0">
                <a:cs typeface="Times New Roman"/>
              </a:rPr>
              <a:t> </a:t>
            </a:r>
            <a:r>
              <a:rPr lang="en-IN" sz="2000" spc="-5" dirty="0" smtClean="0">
                <a:cs typeface="Verdana"/>
              </a:rPr>
              <a:t>fr</a:t>
            </a:r>
            <a:r>
              <a:rPr lang="en-IN" sz="2000" spc="-15" dirty="0" smtClean="0">
                <a:cs typeface="Verdana"/>
              </a:rPr>
              <a:t>o</a:t>
            </a:r>
            <a:r>
              <a:rPr lang="en-IN" sz="2000" spc="-10" dirty="0" smtClean="0">
                <a:cs typeface="Verdana"/>
              </a:rPr>
              <a:t>m</a:t>
            </a:r>
            <a:r>
              <a:rPr lang="en-IN" sz="2000" dirty="0" smtClean="0">
                <a:cs typeface="Times New Roman"/>
              </a:rPr>
              <a:t> </a:t>
            </a:r>
            <a:r>
              <a:rPr lang="en-IN" sz="2000" spc="8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80" dirty="0" smtClean="0">
                <a:cs typeface="Times New Roman"/>
              </a:rPr>
              <a:t> </a:t>
            </a:r>
            <a:r>
              <a:rPr lang="en-IN" sz="2000" spc="-10" dirty="0" smtClean="0">
                <a:cs typeface="Verdana"/>
              </a:rPr>
              <a:t>d</a:t>
            </a:r>
            <a:r>
              <a:rPr lang="en-IN" sz="2000" dirty="0" smtClean="0">
                <a:cs typeface="Verdana"/>
              </a:rPr>
              <a:t>r</a:t>
            </a:r>
            <a:r>
              <a:rPr lang="en-IN" sz="2000" spc="-15" dirty="0" smtClean="0">
                <a:cs typeface="Verdana"/>
              </a:rPr>
              <a:t>o</a:t>
            </a:r>
            <a:r>
              <a:rPr lang="en-IN" sz="2000" spc="-10" dirty="0" smtClean="0">
                <a:cs typeface="Verdana"/>
              </a:rPr>
              <a:t>pd</a:t>
            </a:r>
            <a:r>
              <a:rPr lang="en-IN" sz="2000" spc="-15" dirty="0" smtClean="0">
                <a:cs typeface="Verdana"/>
              </a:rPr>
              <a:t>ow</a:t>
            </a:r>
            <a:r>
              <a:rPr lang="en-IN" sz="2000" spc="-10" dirty="0" smtClean="0">
                <a:cs typeface="Verdana"/>
              </a:rPr>
              <a:t>n</a:t>
            </a:r>
            <a:r>
              <a:rPr lang="en-IN" sz="2000" dirty="0" smtClean="0">
                <a:cs typeface="Times New Roman"/>
              </a:rPr>
              <a:t> </a:t>
            </a:r>
            <a:r>
              <a:rPr lang="en-IN" sz="2000" spc="90" dirty="0" smtClean="0">
                <a:cs typeface="Times New Roman"/>
              </a:rPr>
              <a:t> </a:t>
            </a:r>
            <a:r>
              <a:rPr lang="en-IN" sz="2000" spc="-5" dirty="0" smtClean="0">
                <a:cs typeface="Verdana"/>
              </a:rPr>
              <a:t>l</a:t>
            </a:r>
            <a:r>
              <a:rPr lang="en-IN" sz="2000" dirty="0" smtClean="0">
                <a:cs typeface="Verdana"/>
              </a:rPr>
              <a:t>i</a:t>
            </a:r>
            <a:r>
              <a:rPr lang="en-IN" sz="2000" spc="-5" dirty="0" smtClean="0">
                <a:cs typeface="Verdana"/>
              </a:rPr>
              <a:t>st</a:t>
            </a:r>
            <a:r>
              <a:rPr lang="en-IN" sz="2000" dirty="0" smtClean="0">
                <a:cs typeface="Times New Roman"/>
              </a:rPr>
              <a:t> </a:t>
            </a:r>
            <a:r>
              <a:rPr lang="en-IN" sz="2000" spc="75" dirty="0" smtClean="0">
                <a:cs typeface="Times New Roman"/>
              </a:rPr>
              <a:t> </a:t>
            </a:r>
            <a:r>
              <a:rPr lang="en-IN" sz="2000" spc="-10" dirty="0" smtClean="0">
                <a:cs typeface="Verdana"/>
              </a:rPr>
              <a:t>such</a:t>
            </a:r>
            <a:r>
              <a:rPr lang="en-IN" sz="2000" spc="-5" dirty="0" smtClean="0">
                <a:cs typeface="Times New Roman"/>
              </a:rPr>
              <a:t> </a:t>
            </a:r>
            <a:r>
              <a:rPr lang="en-IN" sz="2000" spc="-10" dirty="0" smtClean="0">
                <a:cs typeface="Verdana"/>
              </a:rPr>
              <a:t>as</a:t>
            </a:r>
            <a:r>
              <a:rPr lang="en-IN" sz="2000" spc="95" dirty="0" smtClean="0">
                <a:cs typeface="Times New Roman"/>
              </a:rPr>
              <a:t> </a:t>
            </a:r>
            <a:r>
              <a:rPr lang="en-IN" sz="2000" i="1" spc="-15" dirty="0" smtClean="0">
                <a:cs typeface="Verdana"/>
              </a:rPr>
              <a:t>G</a:t>
            </a:r>
            <a:r>
              <a:rPr lang="en-IN" sz="2000" i="1" dirty="0" smtClean="0">
                <a:cs typeface="Verdana"/>
              </a:rPr>
              <a:t>u</a:t>
            </a:r>
            <a:r>
              <a:rPr lang="en-IN" sz="2000" i="1" spc="-20" dirty="0" smtClean="0">
                <a:cs typeface="Verdana"/>
              </a:rPr>
              <a:t>e</a:t>
            </a:r>
            <a:r>
              <a:rPr lang="en-IN" sz="2000" i="1" spc="-5" dirty="0" smtClean="0">
                <a:cs typeface="Verdana"/>
              </a:rPr>
              <a:t>st,</a:t>
            </a:r>
            <a:r>
              <a:rPr lang="en-IN" sz="2000" i="1" spc="105" dirty="0" smtClean="0">
                <a:cs typeface="Times New Roman"/>
              </a:rPr>
              <a:t> </a:t>
            </a:r>
            <a:r>
              <a:rPr lang="en-IN" sz="2000" i="1" spc="-15" dirty="0" smtClean="0">
                <a:cs typeface="Verdana"/>
              </a:rPr>
              <a:t>P</a:t>
            </a:r>
            <a:r>
              <a:rPr lang="en-IN" sz="2000" i="1" spc="-5" dirty="0" smtClean="0">
                <a:cs typeface="Verdana"/>
              </a:rPr>
              <a:t>ublic,</a:t>
            </a:r>
            <a:r>
              <a:rPr lang="en-IN" sz="2000" i="1" spc="100" dirty="0" smtClean="0">
                <a:cs typeface="Times New Roman"/>
              </a:rPr>
              <a:t> </a:t>
            </a:r>
            <a:r>
              <a:rPr lang="en-IN" sz="2000" i="1" spc="-10" dirty="0" smtClean="0">
                <a:cs typeface="Verdana"/>
              </a:rPr>
              <a:t>S</a:t>
            </a:r>
            <a:r>
              <a:rPr lang="en-IN" sz="2000" i="1" spc="-5" dirty="0" smtClean="0">
                <a:cs typeface="Verdana"/>
              </a:rPr>
              <a:t>u</a:t>
            </a:r>
            <a:r>
              <a:rPr lang="en-IN" sz="2000" i="1" dirty="0" smtClean="0">
                <a:cs typeface="Verdana"/>
              </a:rPr>
              <a:t>p</a:t>
            </a:r>
            <a:r>
              <a:rPr lang="en-IN" sz="2000" i="1" spc="-20" dirty="0" smtClean="0">
                <a:cs typeface="Verdana"/>
              </a:rPr>
              <a:t>e</a:t>
            </a:r>
            <a:r>
              <a:rPr lang="en-IN" sz="2000" i="1" spc="-5" dirty="0" smtClean="0">
                <a:cs typeface="Verdana"/>
              </a:rPr>
              <a:t>r</a:t>
            </a:r>
            <a:r>
              <a:rPr lang="en-IN" sz="2000" i="1" spc="100" dirty="0" smtClean="0">
                <a:cs typeface="Times New Roman"/>
              </a:rPr>
              <a:t> </a:t>
            </a:r>
            <a:r>
              <a:rPr lang="en-IN" sz="2000" i="1" spc="-10" dirty="0" smtClean="0">
                <a:cs typeface="Verdana"/>
              </a:rPr>
              <a:t>Us</a:t>
            </a:r>
            <a:r>
              <a:rPr lang="en-IN" sz="2000" i="1" spc="-5" dirty="0" smtClean="0">
                <a:cs typeface="Verdana"/>
              </a:rPr>
              <a:t>e</a:t>
            </a:r>
            <a:r>
              <a:rPr lang="en-IN" sz="2000" i="1" spc="-10" dirty="0" smtClean="0">
                <a:cs typeface="Verdana"/>
              </a:rPr>
              <a:t>r</a:t>
            </a:r>
            <a:r>
              <a:rPr lang="en-IN" sz="2000" i="1" spc="-5" dirty="0" smtClean="0">
                <a:cs typeface="Verdana"/>
              </a:rPr>
              <a:t>s,</a:t>
            </a:r>
            <a:r>
              <a:rPr lang="en-IN" sz="2000" i="1" spc="105" dirty="0" smtClean="0">
                <a:cs typeface="Times New Roman"/>
              </a:rPr>
              <a:t> </a:t>
            </a:r>
            <a:r>
              <a:rPr lang="en-IN" sz="2000" i="1" spc="-15" dirty="0" smtClean="0">
                <a:cs typeface="Verdana"/>
              </a:rPr>
              <a:t>Re</a:t>
            </a:r>
            <a:r>
              <a:rPr lang="en-IN" sz="2000" i="1" spc="-5" dirty="0" smtClean="0">
                <a:cs typeface="Verdana"/>
              </a:rPr>
              <a:t>gis</a:t>
            </a:r>
            <a:r>
              <a:rPr lang="en-IN" sz="2000" i="1" dirty="0" smtClean="0">
                <a:cs typeface="Verdana"/>
              </a:rPr>
              <a:t>t</a:t>
            </a:r>
            <a:r>
              <a:rPr lang="en-IN" sz="2000" i="1" spc="-20" dirty="0" smtClean="0">
                <a:cs typeface="Verdana"/>
              </a:rPr>
              <a:t>e</a:t>
            </a:r>
            <a:r>
              <a:rPr lang="en-IN" sz="2000" i="1" dirty="0" smtClean="0">
                <a:cs typeface="Verdana"/>
              </a:rPr>
              <a:t>r</a:t>
            </a:r>
            <a:r>
              <a:rPr lang="en-IN" sz="2000" i="1" spc="-20" dirty="0" smtClean="0">
                <a:cs typeface="Verdana"/>
              </a:rPr>
              <a:t>e</a:t>
            </a:r>
            <a:r>
              <a:rPr lang="en-IN" sz="2000" i="1" spc="-10" dirty="0" smtClean="0">
                <a:cs typeface="Verdana"/>
              </a:rPr>
              <a:t>d</a:t>
            </a:r>
            <a:r>
              <a:rPr lang="en-IN" sz="2000" i="1" spc="100" dirty="0" smtClean="0">
                <a:cs typeface="Times New Roman"/>
              </a:rPr>
              <a:t> </a:t>
            </a:r>
            <a:r>
              <a:rPr lang="en-IN" sz="2000" i="1" spc="-10" dirty="0" smtClean="0">
                <a:cs typeface="Verdana"/>
              </a:rPr>
              <a:t>and</a:t>
            </a:r>
            <a:r>
              <a:rPr lang="en-IN" sz="2000" i="1" spc="100" dirty="0" smtClean="0">
                <a:cs typeface="Times New Roman"/>
              </a:rPr>
              <a:t> </a:t>
            </a:r>
            <a:r>
              <a:rPr lang="en-IN" sz="2000" i="1" dirty="0" smtClean="0">
                <a:cs typeface="Verdana"/>
              </a:rPr>
              <a:t>S</a:t>
            </a:r>
            <a:r>
              <a:rPr lang="en-IN" sz="2000" i="1" spc="-10" dirty="0" smtClean="0">
                <a:cs typeface="Verdana"/>
              </a:rPr>
              <a:t>p</a:t>
            </a:r>
            <a:r>
              <a:rPr lang="en-IN" sz="2000" i="1" spc="-20" dirty="0" smtClean="0">
                <a:cs typeface="Verdana"/>
              </a:rPr>
              <a:t>e</a:t>
            </a:r>
            <a:r>
              <a:rPr lang="en-IN" sz="2000" i="1" spc="-5" dirty="0" smtClean="0">
                <a:cs typeface="Verdana"/>
              </a:rPr>
              <a:t>cial</a:t>
            </a:r>
            <a:r>
              <a:rPr lang="en-IN" sz="2000" i="1" dirty="0" smtClean="0">
                <a:cs typeface="Times New Roman"/>
              </a:rPr>
              <a:t>  </a:t>
            </a:r>
            <a:r>
              <a:rPr lang="en-IN" sz="2000" i="1" spc="-25" dirty="0" smtClean="0">
                <a:cs typeface="Times New Roman"/>
              </a:rPr>
              <a:t> </a:t>
            </a:r>
            <a:r>
              <a:rPr lang="en-IN" sz="2000" spc="-15" dirty="0" smtClean="0">
                <a:cs typeface="Verdana"/>
              </a:rPr>
              <a:t>o</a:t>
            </a:r>
            <a:r>
              <a:rPr lang="en-IN" sz="2000" spc="-5" dirty="0" smtClean="0">
                <a:cs typeface="Verdana"/>
              </a:rPr>
              <a:t>pt</a:t>
            </a:r>
            <a:r>
              <a:rPr lang="en-IN" sz="2000" dirty="0" smtClean="0">
                <a:cs typeface="Verdana"/>
              </a:rPr>
              <a:t>i</a:t>
            </a:r>
            <a:r>
              <a:rPr lang="en-IN" sz="2000" spc="-15" dirty="0" smtClean="0">
                <a:cs typeface="Verdana"/>
              </a:rPr>
              <a:t>o</a:t>
            </a:r>
            <a:r>
              <a:rPr lang="en-IN" sz="2000" spc="-5" dirty="0" smtClean="0">
                <a:cs typeface="Verdana"/>
              </a:rPr>
              <a:t>n</a:t>
            </a:r>
            <a:r>
              <a:rPr lang="en-IN" sz="2000" spc="-10" dirty="0" smtClean="0">
                <a:cs typeface="Verdana"/>
              </a:rPr>
              <a:t>s</a:t>
            </a:r>
            <a:r>
              <a:rPr lang="en-IN" sz="2000" spc="95" dirty="0" smtClean="0">
                <a:cs typeface="Times New Roman"/>
              </a:rPr>
              <a:t> </a:t>
            </a:r>
            <a:r>
              <a:rPr lang="en-IN" sz="2000" spc="-5" dirty="0" smtClean="0">
                <a:cs typeface="Verdana"/>
              </a:rPr>
              <a:t>to</a:t>
            </a:r>
            <a:r>
              <a:rPr lang="en-IN" sz="2000" spc="100" dirty="0" smtClean="0">
                <a:cs typeface="Times New Roman"/>
              </a:rPr>
              <a:t> </a:t>
            </a:r>
            <a:r>
              <a:rPr lang="en-IN" sz="2000" spc="-10" dirty="0" smtClean="0">
                <a:cs typeface="Verdana"/>
              </a:rPr>
              <a:t>v</a:t>
            </a:r>
            <a:r>
              <a:rPr lang="en-IN" sz="2000" dirty="0" smtClean="0">
                <a:cs typeface="Verdana"/>
              </a:rPr>
              <a:t>i</a:t>
            </a:r>
            <a:r>
              <a:rPr lang="en-IN" sz="2000" spc="-20" dirty="0" smtClean="0">
                <a:cs typeface="Verdana"/>
              </a:rPr>
              <a:t>e</a:t>
            </a:r>
            <a:r>
              <a:rPr lang="en-IN" sz="2000" spc="-10" dirty="0" smtClean="0">
                <a:cs typeface="Verdana"/>
              </a:rPr>
              <a:t>w</a:t>
            </a:r>
            <a:r>
              <a:rPr lang="en-IN" sz="2000" spc="100" dirty="0" smtClean="0">
                <a:cs typeface="Times New Roman"/>
              </a:rPr>
              <a:t> </a:t>
            </a:r>
            <a:r>
              <a:rPr lang="en-IN" sz="200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i</a:t>
            </a:r>
            <a:r>
              <a:rPr lang="en-IN" sz="2000" spc="-5" dirty="0" smtClean="0">
                <a:cs typeface="Verdana"/>
              </a:rPr>
              <a:t>t</a:t>
            </a:r>
            <a:r>
              <a:rPr lang="en-IN" sz="2000" spc="-20" dirty="0" smtClean="0">
                <a:cs typeface="Verdana"/>
              </a:rPr>
              <a:t>e</a:t>
            </a:r>
            <a:r>
              <a:rPr lang="en-IN" sz="2000" dirty="0" smtClean="0">
                <a:cs typeface="Verdana"/>
              </a:rPr>
              <a:t>m</a:t>
            </a:r>
            <a:r>
              <a:rPr lang="en-IN" sz="2000" spc="-10" dirty="0" smtClean="0">
                <a:cs typeface="Verdana"/>
              </a:rPr>
              <a:t>s.</a:t>
            </a:r>
            <a:endParaRPr lang="en-IN" sz="2000" dirty="0" smtClean="0">
              <a:cs typeface="Verdana"/>
            </a:endParaRPr>
          </a:p>
          <a:p>
            <a:pPr marL="499745" indent="-227965" algn="just">
              <a:lnSpc>
                <a:spcPct val="100000"/>
              </a:lnSpc>
              <a:buFont typeface="Symbol"/>
              <a:buChar char=""/>
              <a:tabLst>
                <a:tab pos="500380" algn="l"/>
              </a:tabLst>
            </a:pPr>
            <a:r>
              <a:rPr lang="en-IN" sz="2000" b="1" spc="-10" dirty="0" smtClean="0">
                <a:cs typeface="Verdana"/>
              </a:rPr>
              <a:t>O</a:t>
            </a:r>
            <a:r>
              <a:rPr lang="en-IN" sz="2000" b="1" spc="-15" dirty="0" smtClean="0">
                <a:cs typeface="Verdana"/>
              </a:rPr>
              <a:t>rde</a:t>
            </a:r>
            <a:r>
              <a:rPr lang="en-IN" sz="2000" b="1" dirty="0" smtClean="0">
                <a:cs typeface="Verdana"/>
              </a:rPr>
              <a:t>r</a:t>
            </a:r>
            <a:r>
              <a:rPr lang="en-IN" sz="2000" b="1" spc="-15" dirty="0" smtClean="0">
                <a:cs typeface="Verdana"/>
              </a:rPr>
              <a:t>in</a:t>
            </a:r>
            <a:r>
              <a:rPr lang="en-IN" sz="2000" b="1" spc="-5" dirty="0" smtClean="0">
                <a:cs typeface="Verdana"/>
              </a:rPr>
              <a:t>g:</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dr</a:t>
            </a:r>
            <a:r>
              <a:rPr lang="en-IN" sz="2000" spc="-15" dirty="0" smtClean="0">
                <a:cs typeface="Verdana"/>
              </a:rPr>
              <a:t>o</a:t>
            </a:r>
            <a:r>
              <a:rPr lang="en-IN" sz="2000" dirty="0" smtClean="0">
                <a:cs typeface="Verdana"/>
              </a:rPr>
              <a:t>pd</a:t>
            </a:r>
            <a:r>
              <a:rPr lang="en-IN" sz="2000" spc="-15" dirty="0" smtClean="0">
                <a:cs typeface="Verdana"/>
              </a:rPr>
              <a:t>ow</a:t>
            </a:r>
            <a:r>
              <a:rPr lang="en-IN" sz="2000" spc="-10" dirty="0" smtClean="0">
                <a:cs typeface="Verdana"/>
              </a:rPr>
              <a:t>n</a:t>
            </a:r>
            <a:r>
              <a:rPr lang="en-IN" sz="2000" spc="105" dirty="0" smtClean="0">
                <a:cs typeface="Times New Roman"/>
              </a:rPr>
              <a:t> </a:t>
            </a:r>
            <a:r>
              <a:rPr lang="en-IN" sz="2000" spc="-5" dirty="0" smtClean="0">
                <a:cs typeface="Verdana"/>
              </a:rPr>
              <a:t>of</a:t>
            </a:r>
            <a:r>
              <a:rPr lang="en-IN" sz="2000" spc="95" dirty="0" smtClean="0">
                <a:cs typeface="Times New Roman"/>
              </a:rPr>
              <a:t> </a:t>
            </a:r>
            <a:r>
              <a:rPr lang="en-IN" sz="2000" spc="-10" dirty="0" smtClean="0">
                <a:cs typeface="Verdana"/>
              </a:rPr>
              <a:t>a</a:t>
            </a:r>
            <a:r>
              <a:rPr lang="en-IN" sz="2000" spc="5" dirty="0" smtClean="0">
                <a:cs typeface="Verdana"/>
              </a:rPr>
              <a:t>l</a:t>
            </a:r>
            <a:r>
              <a:rPr lang="en-IN" sz="2000" spc="-5" dirty="0" smtClean="0">
                <a:cs typeface="Verdana"/>
              </a:rPr>
              <a:t>l</a:t>
            </a:r>
            <a:r>
              <a:rPr lang="en-IN" sz="2000" spc="11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20" dirty="0" smtClean="0">
                <a:cs typeface="Verdana"/>
              </a:rPr>
              <a:t>u</a:t>
            </a:r>
            <a:r>
              <a:rPr lang="en-IN" sz="2000" dirty="0" smtClean="0">
                <a:cs typeface="Verdana"/>
              </a:rPr>
              <a:t>l</a:t>
            </a:r>
            <a:r>
              <a:rPr lang="en-IN" sz="2000" spc="-20"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dirty="0" smtClean="0">
                <a:cs typeface="Verdana"/>
              </a:rPr>
              <a:t>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20" dirty="0" smtClean="0">
                <a:cs typeface="Verdana"/>
              </a:rPr>
              <a:t>n</a:t>
            </a:r>
            <a:r>
              <a:rPr lang="en-IN" sz="2000" spc="-5" dirty="0" smtClean="0">
                <a:cs typeface="Verdana"/>
              </a:rPr>
              <a:t>.</a:t>
            </a:r>
            <a:endParaRPr lang="en-IN" sz="2000" dirty="0" smtClean="0">
              <a:cs typeface="Verdana"/>
            </a:endParaRPr>
          </a:p>
          <a:p>
            <a:pPr marL="499745" marR="35560" indent="-227965" algn="just">
              <a:lnSpc>
                <a:spcPct val="101000"/>
              </a:lnSpc>
              <a:buFont typeface="Symbol"/>
              <a:buChar char=""/>
              <a:tabLst>
                <a:tab pos="500380" algn="l"/>
              </a:tabLst>
            </a:pPr>
            <a:r>
              <a:rPr lang="en-IN" sz="2000" b="1" spc="-15" dirty="0" smtClean="0">
                <a:cs typeface="Verdana"/>
              </a:rPr>
              <a:t>Lan</a:t>
            </a:r>
            <a:r>
              <a:rPr lang="en-IN" sz="2000" b="1" spc="-5" dirty="0" smtClean="0">
                <a:cs typeface="Verdana"/>
              </a:rPr>
              <a:t>g</a:t>
            </a:r>
            <a:r>
              <a:rPr lang="en-IN" sz="2000" b="1" spc="-15" dirty="0" smtClean="0">
                <a:cs typeface="Verdana"/>
              </a:rPr>
              <a:t>u</a:t>
            </a:r>
            <a:r>
              <a:rPr lang="en-IN" sz="2000" b="1" spc="-5" dirty="0" smtClean="0">
                <a:cs typeface="Verdana"/>
              </a:rPr>
              <a:t>a</a:t>
            </a:r>
            <a:r>
              <a:rPr lang="en-IN" sz="2000" b="1" spc="-15" dirty="0" smtClean="0">
                <a:cs typeface="Verdana"/>
              </a:rPr>
              <a:t>g</a:t>
            </a:r>
            <a:r>
              <a:rPr lang="en-IN" sz="2000" b="1" spc="-5" dirty="0" smtClean="0">
                <a:cs typeface="Verdana"/>
              </a:rPr>
              <a:t>e:</a:t>
            </a:r>
            <a:r>
              <a:rPr lang="en-IN" sz="2000" b="1" spc="120" dirty="0" smtClean="0">
                <a:cs typeface="Times New Roman"/>
              </a:rPr>
              <a:t> </a:t>
            </a:r>
            <a:r>
              <a:rPr lang="en-IN" sz="2000" spc="-20" dirty="0" smtClean="0">
                <a:cs typeface="Verdana"/>
              </a:rPr>
              <a:t>I</a:t>
            </a:r>
            <a:r>
              <a:rPr lang="en-IN" sz="2000" spc="-5" dirty="0" smtClean="0">
                <a:cs typeface="Verdana"/>
              </a:rPr>
              <a:t>t</a:t>
            </a:r>
            <a:r>
              <a:rPr lang="en-IN" sz="2000" spc="120" dirty="0" smtClean="0">
                <a:cs typeface="Times New Roman"/>
              </a:rPr>
              <a:t> </a:t>
            </a:r>
            <a:r>
              <a:rPr lang="en-IN" sz="2000" spc="-10" dirty="0" smtClean="0">
                <a:cs typeface="Verdana"/>
              </a:rPr>
              <a:t>sp</a:t>
            </a:r>
            <a:r>
              <a:rPr lang="en-IN" sz="2000" spc="-5" dirty="0" smtClean="0">
                <a:cs typeface="Verdana"/>
              </a:rPr>
              <a:t>e</a:t>
            </a:r>
            <a:r>
              <a:rPr lang="en-IN" sz="2000" spc="-10" dirty="0" smtClean="0">
                <a:cs typeface="Verdana"/>
              </a:rPr>
              <a:t>c</a:t>
            </a:r>
            <a:r>
              <a:rPr lang="en-IN" sz="2000" dirty="0" smtClean="0">
                <a:cs typeface="Verdana"/>
              </a:rPr>
              <a:t>i</a:t>
            </a:r>
            <a:r>
              <a:rPr lang="en-IN" sz="2000" spc="-5" dirty="0" smtClean="0">
                <a:cs typeface="Verdana"/>
              </a:rPr>
              <a:t>f</a:t>
            </a:r>
            <a:r>
              <a:rPr lang="en-IN" sz="2000" dirty="0" smtClean="0">
                <a:cs typeface="Verdana"/>
              </a:rPr>
              <a:t>i</a:t>
            </a:r>
            <a:r>
              <a:rPr lang="en-IN" sz="2000" spc="-20" dirty="0" smtClean="0">
                <a:cs typeface="Verdana"/>
              </a:rPr>
              <a:t>e</a:t>
            </a:r>
            <a:r>
              <a:rPr lang="en-IN" sz="2000" spc="-10" dirty="0" smtClean="0">
                <a:cs typeface="Verdana"/>
              </a:rPr>
              <a:t>s</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10" dirty="0" smtClean="0">
                <a:cs typeface="Times New Roman"/>
              </a:rPr>
              <a:t> </a:t>
            </a:r>
            <a:r>
              <a:rPr lang="en-IN" sz="2000" dirty="0" smtClean="0">
                <a:cs typeface="Verdana"/>
              </a:rPr>
              <a:t>l</a:t>
            </a:r>
            <a:r>
              <a:rPr lang="en-IN" sz="2000" spc="-10" dirty="0" smtClean="0">
                <a:cs typeface="Verdana"/>
              </a:rPr>
              <a:t>a</a:t>
            </a:r>
            <a:r>
              <a:rPr lang="en-IN" sz="2000" spc="-5" dirty="0" smtClean="0">
                <a:cs typeface="Verdana"/>
              </a:rPr>
              <a:t>n</a:t>
            </a:r>
            <a:r>
              <a:rPr lang="en-IN" sz="2000" spc="-10" dirty="0" smtClean="0">
                <a:cs typeface="Verdana"/>
              </a:rPr>
              <a:t>g</a:t>
            </a:r>
            <a:r>
              <a:rPr lang="en-IN" sz="2000" spc="-5" dirty="0" smtClean="0">
                <a:cs typeface="Verdana"/>
              </a:rPr>
              <a:t>u</a:t>
            </a:r>
            <a:r>
              <a:rPr lang="en-IN" sz="2000" spc="-10" dirty="0" smtClean="0">
                <a:cs typeface="Verdana"/>
              </a:rPr>
              <a:t>age</a:t>
            </a:r>
            <a:r>
              <a:rPr lang="en-IN" sz="2000" spc="100" dirty="0" smtClean="0">
                <a:cs typeface="Times New Roman"/>
              </a:rPr>
              <a:t> </a:t>
            </a:r>
            <a:r>
              <a:rPr lang="en-IN" sz="2000" spc="-15" dirty="0" smtClean="0">
                <a:cs typeface="Verdana"/>
              </a:rPr>
              <a:t>o</a:t>
            </a:r>
            <a:r>
              <a:rPr lang="en-IN" sz="2000" spc="-5" dirty="0" smtClean="0">
                <a:cs typeface="Verdana"/>
              </a:rPr>
              <a:t>f</a:t>
            </a:r>
            <a:r>
              <a:rPr lang="en-IN" sz="2000" spc="10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100" dirty="0" smtClean="0">
                <a:cs typeface="Times New Roman"/>
              </a:rPr>
              <a:t> </a:t>
            </a:r>
            <a:r>
              <a:rPr lang="en-IN" sz="2000" spc="-10" dirty="0" smtClean="0">
                <a:cs typeface="Verdana"/>
              </a:rPr>
              <a:t>s</a:t>
            </a:r>
            <a:r>
              <a:rPr lang="en-IN" sz="2000" dirty="0" smtClean="0">
                <a:cs typeface="Verdana"/>
              </a:rPr>
              <a:t>i</a:t>
            </a:r>
            <a:r>
              <a:rPr lang="en-IN" sz="2000" spc="-5" dirty="0" smtClean="0">
                <a:cs typeface="Verdana"/>
              </a:rPr>
              <a:t>te.</a:t>
            </a:r>
            <a:r>
              <a:rPr lang="en-IN" sz="2000" spc="114"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dirty="0" smtClean="0">
                <a:cs typeface="Verdana"/>
              </a:rPr>
              <a:t>p</a:t>
            </a:r>
            <a:r>
              <a:rPr lang="en-IN" sz="2000" spc="-10" dirty="0" smtClean="0">
                <a:cs typeface="Verdana"/>
              </a:rPr>
              <a:t>r</a:t>
            </a:r>
            <a:r>
              <a:rPr lang="en-IN" sz="2000" spc="-5" dirty="0" smtClean="0">
                <a:cs typeface="Verdana"/>
              </a:rPr>
              <a:t>o</a:t>
            </a:r>
            <a:r>
              <a:rPr lang="en-IN" sz="2000" spc="-10" dirty="0" smtClean="0">
                <a:cs typeface="Verdana"/>
              </a:rPr>
              <a:t>v</a:t>
            </a:r>
            <a:r>
              <a:rPr lang="en-IN" sz="2000" dirty="0" smtClean="0">
                <a:cs typeface="Verdana"/>
              </a:rPr>
              <a:t>i</a:t>
            </a:r>
            <a:r>
              <a:rPr lang="en-IN" sz="2000" spc="-10" dirty="0" smtClean="0">
                <a:cs typeface="Verdana"/>
              </a:rPr>
              <a:t>d</a:t>
            </a:r>
            <a:r>
              <a:rPr lang="en-IN" sz="2000" spc="-20" dirty="0" smtClean="0">
                <a:cs typeface="Verdana"/>
              </a:rPr>
              <a:t>e</a:t>
            </a:r>
            <a:r>
              <a:rPr lang="en-IN" sz="2000" spc="-10" dirty="0" smtClean="0">
                <a:cs typeface="Verdana"/>
              </a:rPr>
              <a:t>s</a:t>
            </a:r>
            <a:r>
              <a:rPr lang="en-IN" sz="2000" spc="105" dirty="0" smtClean="0">
                <a:cs typeface="Times New Roman"/>
              </a:rPr>
              <a:t> </a:t>
            </a:r>
            <a:r>
              <a:rPr lang="en-IN" sz="2000" spc="-20" dirty="0" smtClean="0">
                <a:cs typeface="Verdana"/>
              </a:rPr>
              <a:t>e</a:t>
            </a:r>
            <a:r>
              <a:rPr lang="en-IN" sz="2000" dirty="0" smtClean="0">
                <a:cs typeface="Verdana"/>
              </a:rPr>
              <a:t>i</a:t>
            </a:r>
            <a:r>
              <a:rPr lang="en-IN" sz="2000" spc="-5" dirty="0" smtClean="0">
                <a:cs typeface="Verdana"/>
              </a:rPr>
              <a:t>th</a:t>
            </a:r>
            <a:r>
              <a:rPr lang="en-IN" sz="2000" spc="-20" dirty="0" smtClean="0">
                <a:cs typeface="Verdana"/>
              </a:rPr>
              <a:t>e</a:t>
            </a:r>
            <a:r>
              <a:rPr lang="en-IN" sz="2000" spc="-5" dirty="0" smtClean="0">
                <a:cs typeface="Verdana"/>
              </a:rPr>
              <a:t>r</a:t>
            </a:r>
            <a:r>
              <a:rPr lang="en-IN" sz="2000" dirty="0" smtClean="0">
                <a:cs typeface="Times New Roman"/>
              </a:rPr>
              <a:t> </a:t>
            </a:r>
            <a:r>
              <a:rPr lang="en-IN" sz="2000" spc="-110" dirty="0" smtClean="0">
                <a:cs typeface="Times New Roman"/>
              </a:rPr>
              <a:t> </a:t>
            </a:r>
            <a:r>
              <a:rPr lang="en-IN" sz="2000" i="1" spc="-10" dirty="0" smtClean="0">
                <a:cs typeface="Verdana"/>
              </a:rPr>
              <a:t>ALL</a:t>
            </a:r>
            <a:r>
              <a:rPr lang="en-IN" sz="2000" i="1" dirty="0" smtClean="0">
                <a:cs typeface="Times New Roman"/>
              </a:rPr>
              <a:t> </a:t>
            </a:r>
            <a:r>
              <a:rPr lang="en-IN" sz="2000" i="1" spc="-125" dirty="0" smtClean="0">
                <a:cs typeface="Times New Roman"/>
              </a:rPr>
              <a:t> </a:t>
            </a:r>
            <a:r>
              <a:rPr lang="en-IN" sz="2000" spc="-15" dirty="0" smtClean="0">
                <a:cs typeface="Verdana"/>
              </a:rPr>
              <a:t>o</a:t>
            </a:r>
            <a:r>
              <a:rPr lang="en-IN" sz="2000" spc="-5" dirty="0" smtClean="0">
                <a:cs typeface="Verdana"/>
              </a:rPr>
              <a:t>r</a:t>
            </a:r>
            <a:r>
              <a:rPr lang="en-IN" sz="2000" spc="114" dirty="0" smtClean="0">
                <a:cs typeface="Times New Roman"/>
              </a:rPr>
              <a:t> </a:t>
            </a:r>
            <a:r>
              <a:rPr lang="en-IN" sz="2000" i="1" spc="-20" dirty="0" smtClean="0">
                <a:cs typeface="Verdana"/>
              </a:rPr>
              <a:t>E</a:t>
            </a:r>
            <a:r>
              <a:rPr lang="en-IN" sz="2000" i="1" spc="-5" dirty="0" smtClean="0">
                <a:cs typeface="Verdana"/>
              </a:rPr>
              <a:t>nglish</a:t>
            </a:r>
            <a:r>
              <a:rPr lang="en-IN" sz="2000" i="1" spc="-5" dirty="0" smtClean="0">
                <a:cs typeface="Times New Roman"/>
              </a:rPr>
              <a:t> </a:t>
            </a:r>
            <a:r>
              <a:rPr lang="en-IN" sz="2000" i="1" spc="-10" dirty="0" smtClean="0">
                <a:cs typeface="Verdana"/>
              </a:rPr>
              <a:t>(U</a:t>
            </a:r>
            <a:r>
              <a:rPr lang="en-IN" sz="2000" i="1" spc="-5" dirty="0" smtClean="0">
                <a:cs typeface="Verdana"/>
              </a:rPr>
              <a:t>K)</a:t>
            </a:r>
            <a:r>
              <a:rPr lang="en-IN" sz="2000" i="1" spc="100" dirty="0" smtClean="0">
                <a:cs typeface="Times New Roman"/>
              </a:rPr>
              <a:t> </a:t>
            </a:r>
            <a:r>
              <a:rPr lang="en-IN" sz="2000" spc="-15" dirty="0" smtClean="0">
                <a:cs typeface="Verdana"/>
              </a:rPr>
              <a:t>o</a:t>
            </a:r>
            <a:r>
              <a:rPr lang="en-IN" sz="2000" spc="-5" dirty="0" smtClean="0">
                <a:cs typeface="Verdana"/>
              </a:rPr>
              <a:t>pt</a:t>
            </a:r>
            <a:r>
              <a:rPr lang="en-IN" sz="2000" dirty="0" smtClean="0">
                <a:cs typeface="Verdana"/>
              </a:rPr>
              <a:t>i</a:t>
            </a:r>
            <a:r>
              <a:rPr lang="en-IN" sz="2000" spc="-15" dirty="0" smtClean="0">
                <a:cs typeface="Verdana"/>
              </a:rPr>
              <a:t>o</a:t>
            </a:r>
            <a:r>
              <a:rPr lang="en-IN" sz="2000" spc="-5" dirty="0" smtClean="0">
                <a:cs typeface="Verdana"/>
              </a:rPr>
              <a:t>ns.</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N</a:t>
            </a:r>
            <a:r>
              <a:rPr lang="en-IN" sz="2000" b="1" spc="-10" dirty="0" smtClean="0">
                <a:cs typeface="Verdana"/>
              </a:rPr>
              <a:t>ot</a:t>
            </a:r>
            <a:r>
              <a:rPr lang="en-IN" sz="2000" b="1" dirty="0" smtClean="0">
                <a:cs typeface="Verdana"/>
              </a:rPr>
              <a:t>e</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00"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5" dirty="0" smtClean="0">
                <a:cs typeface="Verdana"/>
              </a:rPr>
              <a:t>us</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5" dirty="0" smtClean="0">
                <a:cs typeface="Verdana"/>
              </a:rPr>
              <a:t>to</a:t>
            </a:r>
            <a:r>
              <a:rPr lang="en-IN" sz="2000" spc="100" dirty="0" smtClean="0">
                <a:cs typeface="Times New Roman"/>
              </a:rPr>
              <a:t> </a:t>
            </a:r>
            <a:r>
              <a:rPr lang="en-IN" sz="2000" spc="-20" dirty="0" smtClean="0">
                <a:cs typeface="Verdana"/>
              </a:rPr>
              <a:t>e</a:t>
            </a:r>
            <a:r>
              <a:rPr lang="en-IN" sz="2000" spc="-5" dirty="0" smtClean="0">
                <a:cs typeface="Verdana"/>
              </a:rPr>
              <a:t>nter</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t</a:t>
            </a:r>
            <a:r>
              <a:rPr lang="en-IN" sz="2000" spc="-20" dirty="0" smtClean="0">
                <a:cs typeface="Verdana"/>
              </a:rPr>
              <a:t>e</a:t>
            </a:r>
            <a:r>
              <a:rPr lang="en-IN" sz="2000" spc="-5" dirty="0" smtClean="0">
                <a:cs typeface="Verdana"/>
              </a:rPr>
              <a:t>xt</a:t>
            </a:r>
            <a:r>
              <a:rPr lang="en-IN" sz="2000" spc="100" dirty="0" smtClean="0">
                <a:cs typeface="Times New Roman"/>
              </a:rPr>
              <a:t> </a:t>
            </a:r>
            <a:r>
              <a:rPr lang="en-IN" sz="2000" dirty="0" smtClean="0">
                <a:cs typeface="Verdana"/>
              </a:rPr>
              <a:t>i</a:t>
            </a:r>
            <a:r>
              <a:rPr lang="en-IN" sz="2000" spc="-5" dirty="0" smtClean="0">
                <a:cs typeface="Verdana"/>
              </a:rPr>
              <a:t>nf</a:t>
            </a:r>
            <a:r>
              <a:rPr lang="en-IN" sz="2000" spc="-20" dirty="0" smtClean="0">
                <a:cs typeface="Verdana"/>
              </a:rPr>
              <a:t>o</a:t>
            </a:r>
            <a:r>
              <a:rPr lang="en-IN" sz="2000" spc="-10" dirty="0" smtClean="0">
                <a:cs typeface="Verdana"/>
              </a:rPr>
              <a:t>r</a:t>
            </a:r>
            <a:r>
              <a:rPr lang="en-IN" sz="2000" dirty="0" smtClean="0">
                <a:cs typeface="Verdana"/>
              </a:rPr>
              <a:t>m</a:t>
            </a:r>
            <a:r>
              <a:rPr lang="en-IN" sz="2000" spc="-5" dirty="0" smtClean="0">
                <a:cs typeface="Verdana"/>
              </a:rPr>
              <a:t>at</a:t>
            </a:r>
            <a:r>
              <a:rPr lang="en-IN" sz="2000" dirty="0" smtClean="0">
                <a:cs typeface="Verdana"/>
              </a:rPr>
              <a:t>i</a:t>
            </a:r>
            <a:r>
              <a:rPr lang="en-IN" sz="2000" spc="-15" dirty="0" smtClean="0">
                <a:cs typeface="Verdana"/>
              </a:rPr>
              <a:t>o</a:t>
            </a:r>
            <a:r>
              <a:rPr lang="en-IN" sz="2000" spc="-5" dirty="0" smtClean="0">
                <a:cs typeface="Verdana"/>
              </a:rPr>
              <a:t>n.</a:t>
            </a:r>
            <a:endParaRPr lang="en-IN" sz="2000" dirty="0" smtClean="0">
              <a:cs typeface="Times New Roman"/>
            </a:endParaRPr>
          </a:p>
          <a:p>
            <a:pPr marL="12700" marR="10160" algn="just">
              <a:lnSpc>
                <a:spcPct val="108000"/>
              </a:lnSpc>
              <a:buNone/>
            </a:pPr>
            <a:endParaRPr lang="en-IN" sz="2000" b="1" spc="-15" dirty="0" smtClean="0">
              <a:cs typeface="Verdan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0" y="928670"/>
            <a:ext cx="9144000" cy="3429023"/>
          </a:xfrm>
          <a:prstGeom prst="rect">
            <a:avLst/>
          </a:prstGeom>
          <a:noFill/>
          <a:ln w="9525">
            <a:noFill/>
            <a:miter lim="800000"/>
            <a:headEnd/>
            <a:tailEnd/>
          </a:ln>
          <a:effectLst/>
        </p:spPr>
      </p:pic>
      <p:sp>
        <p:nvSpPr>
          <p:cNvPr id="6" name="Rectangle 5"/>
          <p:cNvSpPr/>
          <p:nvPr/>
        </p:nvSpPr>
        <p:spPr>
          <a:xfrm>
            <a:off x="357158" y="4357694"/>
            <a:ext cx="8429684" cy="2277547"/>
          </a:xfrm>
          <a:prstGeom prst="rect">
            <a:avLst/>
          </a:prstGeom>
        </p:spPr>
        <p:txBody>
          <a:bodyPr wrap="square">
            <a:spAutoFit/>
          </a:bodyPr>
          <a:lstStyle/>
          <a:p>
            <a:pPr marL="499745" marR="36195" indent="-227965" algn="just">
              <a:lnSpc>
                <a:spcPct val="101600"/>
              </a:lnSpc>
              <a:buFont typeface="Symbol"/>
              <a:buChar char=""/>
              <a:tabLst>
                <a:tab pos="500380" algn="l"/>
              </a:tabLst>
            </a:pPr>
            <a:r>
              <a:rPr lang="en-IN" sz="2000" b="1" spc="-10" dirty="0" smtClean="0">
                <a:latin typeface="+mj-lt"/>
                <a:cs typeface="Verdana"/>
              </a:rPr>
              <a:t>Module</a:t>
            </a:r>
            <a:r>
              <a:rPr lang="en-IN" sz="2000" b="1" dirty="0" smtClean="0">
                <a:latin typeface="+mj-lt"/>
                <a:cs typeface="Times New Roman"/>
              </a:rPr>
              <a:t> </a:t>
            </a:r>
            <a:r>
              <a:rPr lang="en-IN" sz="2000" b="1" spc="-120" dirty="0" smtClean="0">
                <a:latin typeface="+mj-lt"/>
                <a:cs typeface="Times New Roman"/>
              </a:rPr>
              <a:t> </a:t>
            </a:r>
            <a:r>
              <a:rPr lang="en-IN" sz="2000" b="1" spc="-20" dirty="0" smtClean="0">
                <a:latin typeface="+mj-lt"/>
                <a:cs typeface="Verdana"/>
              </a:rPr>
              <a:t>A</a:t>
            </a:r>
            <a:r>
              <a:rPr lang="en-IN" sz="2000" b="1" spc="-5" dirty="0" smtClean="0">
                <a:latin typeface="+mj-lt"/>
                <a:cs typeface="Verdana"/>
              </a:rPr>
              <a:t>s</a:t>
            </a:r>
            <a:r>
              <a:rPr lang="en-IN" sz="2000" b="1" spc="-15" dirty="0" smtClean="0">
                <a:latin typeface="+mj-lt"/>
                <a:cs typeface="Verdana"/>
              </a:rPr>
              <a:t>si</a:t>
            </a:r>
            <a:r>
              <a:rPr lang="en-IN" sz="2000" b="1" dirty="0" smtClean="0">
                <a:latin typeface="+mj-lt"/>
                <a:cs typeface="Verdana"/>
              </a:rPr>
              <a:t>g</a:t>
            </a:r>
            <a:r>
              <a:rPr lang="en-IN" sz="2000" b="1" spc="-15" dirty="0" smtClean="0">
                <a:latin typeface="+mj-lt"/>
                <a:cs typeface="Verdana"/>
              </a:rPr>
              <a:t>nm</a:t>
            </a:r>
            <a:r>
              <a:rPr lang="en-IN" sz="2000" b="1" dirty="0" smtClean="0">
                <a:latin typeface="+mj-lt"/>
                <a:cs typeface="Verdana"/>
              </a:rPr>
              <a:t>e</a:t>
            </a:r>
            <a:r>
              <a:rPr lang="en-IN" sz="2000" b="1" spc="-15" dirty="0" smtClean="0">
                <a:latin typeface="+mj-lt"/>
                <a:cs typeface="Verdana"/>
              </a:rPr>
              <a:t>n</a:t>
            </a:r>
            <a:r>
              <a:rPr lang="en-IN" sz="2000" b="1" dirty="0" smtClean="0">
                <a:latin typeface="+mj-lt"/>
                <a:cs typeface="Verdana"/>
              </a:rPr>
              <a:t>t</a:t>
            </a:r>
            <a:r>
              <a:rPr lang="en-IN" sz="2000" b="1" spc="-5" dirty="0" smtClean="0">
                <a:latin typeface="+mj-lt"/>
                <a:cs typeface="Verdana"/>
              </a:rPr>
              <a:t>:</a:t>
            </a:r>
            <a:r>
              <a:rPr lang="en-IN" sz="2000" b="1" dirty="0" smtClean="0">
                <a:latin typeface="+mj-lt"/>
                <a:cs typeface="Times New Roman"/>
              </a:rPr>
              <a:t> </a:t>
            </a:r>
            <a:r>
              <a:rPr lang="en-IN" sz="2000" b="1" spc="-110" dirty="0" smtClean="0">
                <a:latin typeface="+mj-lt"/>
                <a:cs typeface="Times New Roman"/>
              </a:rPr>
              <a:t> </a:t>
            </a:r>
            <a:r>
              <a:rPr lang="en-IN" sz="2000" spc="-10" dirty="0" smtClean="0">
                <a:latin typeface="+mj-lt"/>
                <a:cs typeface="Verdana"/>
              </a:rPr>
              <a:t>Se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ct</a:t>
            </a:r>
            <a:r>
              <a:rPr lang="en-IN" sz="2000" dirty="0" smtClean="0">
                <a:latin typeface="+mj-lt"/>
                <a:cs typeface="Times New Roman"/>
              </a:rPr>
              <a:t> </a:t>
            </a:r>
            <a:r>
              <a:rPr lang="en-IN" sz="2000" spc="-12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114" dirty="0" smtClean="0">
                <a:latin typeface="+mj-lt"/>
                <a:cs typeface="Times New Roman"/>
              </a:rPr>
              <a:t> </a:t>
            </a:r>
            <a:r>
              <a:rPr lang="en-IN" sz="2000" spc="-15" dirty="0" smtClean="0">
                <a:latin typeface="+mj-lt"/>
                <a:cs typeface="Verdana"/>
              </a:rPr>
              <a:t>o</a:t>
            </a:r>
            <a:r>
              <a:rPr lang="en-IN" sz="2000" spc="-5" dirty="0" smtClean="0">
                <a:latin typeface="+mj-lt"/>
                <a:cs typeface="Verdana"/>
              </a:rPr>
              <a:t>pt</a:t>
            </a:r>
            <a:r>
              <a:rPr lang="en-IN" sz="2000" dirty="0" smtClean="0">
                <a:latin typeface="+mj-lt"/>
                <a:cs typeface="Verdana"/>
              </a:rPr>
              <a:t>i</a:t>
            </a:r>
            <a:r>
              <a:rPr lang="en-IN" sz="2000" spc="-15" dirty="0" smtClean="0">
                <a:latin typeface="+mj-lt"/>
                <a:cs typeface="Verdana"/>
              </a:rPr>
              <a:t>o</a:t>
            </a:r>
            <a:r>
              <a:rPr lang="en-IN" sz="2000" spc="-10" dirty="0" smtClean="0">
                <a:latin typeface="+mj-lt"/>
                <a:cs typeface="Verdana"/>
              </a:rPr>
              <a:t>n</a:t>
            </a:r>
            <a:r>
              <a:rPr lang="en-IN" sz="2000" dirty="0" smtClean="0">
                <a:latin typeface="+mj-lt"/>
                <a:cs typeface="Times New Roman"/>
              </a:rPr>
              <a:t> </a:t>
            </a:r>
            <a:r>
              <a:rPr lang="en-IN" sz="2000" spc="-114" dirty="0" smtClean="0">
                <a:latin typeface="+mj-lt"/>
                <a:cs typeface="Times New Roman"/>
              </a:rPr>
              <a:t> </a:t>
            </a:r>
            <a:r>
              <a:rPr lang="en-IN" sz="2000" spc="-5" dirty="0" smtClean="0">
                <a:latin typeface="+mj-lt"/>
                <a:cs typeface="Verdana"/>
              </a:rPr>
              <a:t>to</a:t>
            </a:r>
            <a:r>
              <a:rPr lang="en-IN" sz="2000" dirty="0" smtClean="0">
                <a:latin typeface="+mj-lt"/>
                <a:cs typeface="Times New Roman"/>
              </a:rPr>
              <a:t> </a:t>
            </a:r>
            <a:r>
              <a:rPr lang="en-IN" sz="2000" spc="-125" dirty="0" smtClean="0">
                <a:latin typeface="+mj-lt"/>
                <a:cs typeface="Times New Roman"/>
              </a:rPr>
              <a:t> </a:t>
            </a:r>
            <a:r>
              <a:rPr lang="en-IN" sz="2000" spc="-10" dirty="0" smtClean="0">
                <a:latin typeface="+mj-lt"/>
                <a:cs typeface="Verdana"/>
              </a:rPr>
              <a:t>v</a:t>
            </a:r>
            <a:r>
              <a:rPr lang="en-IN" sz="2000" dirty="0" smtClean="0">
                <a:latin typeface="+mj-lt"/>
                <a:cs typeface="Verdana"/>
              </a:rPr>
              <a:t>i</a:t>
            </a:r>
            <a:r>
              <a:rPr lang="en-IN" sz="2000" spc="-20" dirty="0" smtClean="0">
                <a:latin typeface="+mj-lt"/>
                <a:cs typeface="Verdana"/>
              </a:rPr>
              <a:t>e</a:t>
            </a:r>
            <a:r>
              <a:rPr lang="en-IN" sz="2000" spc="-10" dirty="0" smtClean="0">
                <a:latin typeface="+mj-lt"/>
                <a:cs typeface="Verdana"/>
              </a:rPr>
              <a:t>w</a:t>
            </a:r>
            <a:r>
              <a:rPr lang="en-IN" sz="2000" dirty="0" smtClean="0">
                <a:latin typeface="+mj-lt"/>
                <a:cs typeface="Times New Roman"/>
              </a:rPr>
              <a:t> </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125" dirty="0" smtClean="0">
                <a:latin typeface="+mj-lt"/>
                <a:cs typeface="Times New Roman"/>
              </a:rPr>
              <a:t> </a:t>
            </a:r>
            <a:r>
              <a:rPr lang="en-IN" sz="2000" dirty="0" smtClean="0">
                <a:latin typeface="+mj-lt"/>
                <a:cs typeface="Verdana"/>
              </a:rPr>
              <a:t>i</a:t>
            </a:r>
            <a:r>
              <a:rPr lang="en-IN" sz="2000" spc="-5" dirty="0" smtClean="0">
                <a:latin typeface="+mj-lt"/>
                <a:cs typeface="Verdana"/>
              </a:rPr>
              <a:t>t</a:t>
            </a:r>
            <a:r>
              <a:rPr lang="en-IN" sz="2000" spc="-20" dirty="0" smtClean="0">
                <a:latin typeface="+mj-lt"/>
                <a:cs typeface="Verdana"/>
              </a:rPr>
              <a:t>e</a:t>
            </a:r>
            <a:r>
              <a:rPr lang="en-IN" sz="2000" spc="-10" dirty="0" smtClean="0">
                <a:latin typeface="+mj-lt"/>
                <a:cs typeface="Verdana"/>
              </a:rPr>
              <a:t>m</a:t>
            </a:r>
            <a:r>
              <a:rPr lang="en-IN" sz="2000" dirty="0" smtClean="0">
                <a:latin typeface="+mj-lt"/>
                <a:cs typeface="Times New Roman"/>
              </a:rPr>
              <a:t> </a:t>
            </a:r>
            <a:r>
              <a:rPr lang="en-IN" sz="2000" spc="-114" dirty="0" smtClean="0">
                <a:latin typeface="+mj-lt"/>
                <a:cs typeface="Times New Roman"/>
              </a:rPr>
              <a:t> </a:t>
            </a:r>
            <a:r>
              <a:rPr lang="en-IN" sz="2000" spc="-5" dirty="0" smtClean="0">
                <a:latin typeface="+mj-lt"/>
                <a:cs typeface="Verdana"/>
              </a:rPr>
              <a:t>fr</a:t>
            </a:r>
            <a:r>
              <a:rPr lang="en-IN" sz="2000" spc="-15" dirty="0" smtClean="0">
                <a:latin typeface="+mj-lt"/>
                <a:cs typeface="Verdana"/>
              </a:rPr>
              <a:t>o</a:t>
            </a:r>
            <a:r>
              <a:rPr lang="en-IN" sz="2000" spc="-10" dirty="0" smtClean="0">
                <a:latin typeface="+mj-lt"/>
                <a:cs typeface="Verdana"/>
              </a:rPr>
              <a:t>m</a:t>
            </a:r>
            <a:r>
              <a:rPr lang="en-IN" sz="2000" dirty="0" smtClean="0">
                <a:latin typeface="+mj-lt"/>
                <a:cs typeface="Times New Roman"/>
              </a:rPr>
              <a:t> </a:t>
            </a:r>
            <a:r>
              <a:rPr lang="en-IN" sz="2000" spc="-114"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125" dirty="0" smtClean="0">
                <a:latin typeface="+mj-lt"/>
                <a:cs typeface="Times New Roman"/>
              </a:rPr>
              <a:t> </a:t>
            </a:r>
            <a:r>
              <a:rPr lang="en-IN" sz="2000" dirty="0" smtClean="0">
                <a:latin typeface="+mj-lt"/>
                <a:cs typeface="Verdana"/>
              </a:rPr>
              <a:t>dr</a:t>
            </a:r>
            <a:r>
              <a:rPr lang="en-IN" sz="2000" spc="-5" dirty="0" smtClean="0">
                <a:latin typeface="+mj-lt"/>
                <a:cs typeface="Verdana"/>
              </a:rPr>
              <a:t>o</a:t>
            </a:r>
            <a:r>
              <a:rPr lang="en-IN" sz="2000" spc="-10" dirty="0" smtClean="0">
                <a:latin typeface="+mj-lt"/>
                <a:cs typeface="Verdana"/>
              </a:rPr>
              <a:t>pd</a:t>
            </a:r>
            <a:r>
              <a:rPr lang="en-IN" sz="2000" spc="-15" dirty="0" smtClean="0">
                <a:latin typeface="+mj-lt"/>
                <a:cs typeface="Verdana"/>
              </a:rPr>
              <a:t>ow</a:t>
            </a:r>
            <a:r>
              <a:rPr lang="en-IN" sz="2000" spc="-10" dirty="0" smtClean="0">
                <a:latin typeface="+mj-lt"/>
                <a:cs typeface="Verdana"/>
              </a:rPr>
              <a:t>n</a:t>
            </a:r>
            <a:r>
              <a:rPr lang="en-IN" sz="2000" dirty="0" smtClean="0">
                <a:latin typeface="+mj-lt"/>
                <a:cs typeface="Times New Roman"/>
              </a:rPr>
              <a:t> </a:t>
            </a:r>
            <a:r>
              <a:rPr lang="en-IN" sz="2000" spc="-114" dirty="0" smtClean="0">
                <a:latin typeface="+mj-lt"/>
                <a:cs typeface="Times New Roman"/>
              </a:rPr>
              <a:t> </a:t>
            </a:r>
            <a:r>
              <a:rPr lang="en-IN" sz="2000" spc="-5" dirty="0" smtClean="0">
                <a:latin typeface="+mj-lt"/>
                <a:cs typeface="Verdana"/>
              </a:rPr>
              <a:t>l</a:t>
            </a:r>
            <a:r>
              <a:rPr lang="en-IN" sz="2000" dirty="0" smtClean="0">
                <a:latin typeface="+mj-lt"/>
                <a:cs typeface="Verdana"/>
              </a:rPr>
              <a:t>i</a:t>
            </a:r>
            <a:r>
              <a:rPr lang="en-IN" sz="2000" spc="-5" dirty="0" smtClean="0">
                <a:latin typeface="+mj-lt"/>
                <a:cs typeface="Verdana"/>
              </a:rPr>
              <a:t>st</a:t>
            </a:r>
            <a:r>
              <a:rPr lang="en-IN" sz="2000" spc="-5" dirty="0" smtClean="0">
                <a:latin typeface="+mj-lt"/>
                <a:cs typeface="Times New Roman"/>
              </a:rPr>
              <a:t> </a:t>
            </a:r>
            <a:r>
              <a:rPr lang="en-IN" sz="2000" spc="-10" dirty="0" smtClean="0">
                <a:latin typeface="+mj-lt"/>
                <a:cs typeface="Verdana"/>
              </a:rPr>
              <a:t>such</a:t>
            </a:r>
            <a:r>
              <a:rPr lang="en-IN" sz="2000" spc="105" dirty="0" smtClean="0">
                <a:latin typeface="+mj-lt"/>
                <a:cs typeface="Times New Roman"/>
              </a:rPr>
              <a:t> </a:t>
            </a:r>
            <a:r>
              <a:rPr lang="en-IN" sz="2000" spc="-10" dirty="0" smtClean="0">
                <a:latin typeface="+mj-lt"/>
                <a:cs typeface="Verdana"/>
              </a:rPr>
              <a:t>as</a:t>
            </a:r>
            <a:r>
              <a:rPr lang="en-IN" sz="2000" spc="105" dirty="0" smtClean="0">
                <a:latin typeface="+mj-lt"/>
                <a:cs typeface="Times New Roman"/>
              </a:rPr>
              <a:t> </a:t>
            </a:r>
            <a:r>
              <a:rPr lang="en-IN" sz="2000" spc="-15" dirty="0" smtClean="0">
                <a:latin typeface="+mj-lt"/>
                <a:cs typeface="Verdana"/>
              </a:rPr>
              <a:t>o</a:t>
            </a:r>
            <a:r>
              <a:rPr lang="en-IN" sz="2000" i="1" spc="-10" dirty="0" smtClean="0">
                <a:latin typeface="+mj-lt"/>
                <a:cs typeface="Verdana"/>
              </a:rPr>
              <a:t>n</a:t>
            </a:r>
            <a:r>
              <a:rPr lang="en-IN" sz="2000" i="1" spc="100" dirty="0" smtClean="0">
                <a:latin typeface="+mj-lt"/>
                <a:cs typeface="Times New Roman"/>
              </a:rPr>
              <a:t> </a:t>
            </a:r>
            <a:r>
              <a:rPr lang="en-IN" sz="2000" i="1" spc="-5" dirty="0" smtClean="0">
                <a:latin typeface="+mj-lt"/>
                <a:cs typeface="Verdana"/>
              </a:rPr>
              <a:t>all</a:t>
            </a:r>
            <a:r>
              <a:rPr lang="en-IN" sz="2000" i="1" spc="100" dirty="0" smtClean="0">
                <a:latin typeface="+mj-lt"/>
                <a:cs typeface="Times New Roman"/>
              </a:rPr>
              <a:t> </a:t>
            </a:r>
            <a:r>
              <a:rPr lang="en-IN" sz="2000" i="1" spc="-10" dirty="0" smtClean="0">
                <a:latin typeface="+mj-lt"/>
                <a:cs typeface="Verdana"/>
              </a:rPr>
              <a:t>pa</a:t>
            </a:r>
            <a:r>
              <a:rPr lang="en-IN" sz="2000" i="1" spc="-5" dirty="0" smtClean="0">
                <a:latin typeface="+mj-lt"/>
                <a:cs typeface="Verdana"/>
              </a:rPr>
              <a:t>g</a:t>
            </a:r>
            <a:r>
              <a:rPr lang="en-IN" sz="2000" i="1" spc="-20" dirty="0" smtClean="0">
                <a:latin typeface="+mj-lt"/>
                <a:cs typeface="Verdana"/>
              </a:rPr>
              <a:t>e</a:t>
            </a:r>
            <a:r>
              <a:rPr lang="en-IN" sz="2000" i="1" spc="-5" dirty="0" smtClean="0">
                <a:latin typeface="+mj-lt"/>
                <a:cs typeface="Verdana"/>
              </a:rPr>
              <a:t>s,</a:t>
            </a:r>
            <a:r>
              <a:rPr lang="en-IN" sz="2000" i="1" spc="100" dirty="0" smtClean="0">
                <a:latin typeface="+mj-lt"/>
                <a:cs typeface="Times New Roman"/>
              </a:rPr>
              <a:t> </a:t>
            </a:r>
            <a:r>
              <a:rPr lang="en-IN" sz="2000" i="1" spc="-5" dirty="0" smtClean="0">
                <a:latin typeface="+mj-lt"/>
                <a:cs typeface="Verdana"/>
              </a:rPr>
              <a:t>n</a:t>
            </a:r>
            <a:r>
              <a:rPr lang="en-IN" sz="2000" i="1" spc="-10" dirty="0" smtClean="0">
                <a:latin typeface="+mj-lt"/>
                <a:cs typeface="Verdana"/>
              </a:rPr>
              <a:t>o</a:t>
            </a:r>
            <a:r>
              <a:rPr lang="en-IN" sz="2000" i="1" spc="105" dirty="0" smtClean="0">
                <a:latin typeface="+mj-lt"/>
                <a:cs typeface="Times New Roman"/>
              </a:rPr>
              <a:t> </a:t>
            </a:r>
            <a:r>
              <a:rPr lang="en-IN" sz="2000" i="1" spc="-10" dirty="0" smtClean="0">
                <a:latin typeface="+mj-lt"/>
                <a:cs typeface="Verdana"/>
              </a:rPr>
              <a:t>pa</a:t>
            </a:r>
            <a:r>
              <a:rPr lang="en-IN" sz="2000" i="1" spc="-5" dirty="0" smtClean="0">
                <a:latin typeface="+mj-lt"/>
                <a:cs typeface="Verdana"/>
              </a:rPr>
              <a:t>g</a:t>
            </a:r>
            <a:r>
              <a:rPr lang="en-IN" sz="2000" i="1" spc="-20" dirty="0" smtClean="0">
                <a:latin typeface="+mj-lt"/>
                <a:cs typeface="Verdana"/>
              </a:rPr>
              <a:t>e</a:t>
            </a:r>
            <a:r>
              <a:rPr lang="en-IN" sz="2000" i="1" spc="-5" dirty="0" smtClean="0">
                <a:latin typeface="+mj-lt"/>
                <a:cs typeface="Verdana"/>
              </a:rPr>
              <a:t>s,</a:t>
            </a:r>
            <a:r>
              <a:rPr lang="en-IN" sz="2000" i="1" spc="105" dirty="0" smtClean="0">
                <a:latin typeface="+mj-lt"/>
                <a:cs typeface="Times New Roman"/>
              </a:rPr>
              <a:t> </a:t>
            </a:r>
            <a:r>
              <a:rPr lang="en-IN" sz="2000" i="1" spc="-15" dirty="0" smtClean="0">
                <a:latin typeface="+mj-lt"/>
                <a:cs typeface="Verdana"/>
              </a:rPr>
              <a:t>o</a:t>
            </a:r>
            <a:r>
              <a:rPr lang="en-IN" sz="2000" i="1" spc="-5" dirty="0" smtClean="0">
                <a:latin typeface="+mj-lt"/>
                <a:cs typeface="Verdana"/>
              </a:rPr>
              <a:t>nly</a:t>
            </a:r>
            <a:r>
              <a:rPr lang="en-IN" sz="2000" i="1" spc="105" dirty="0" smtClean="0">
                <a:latin typeface="+mj-lt"/>
                <a:cs typeface="Times New Roman"/>
              </a:rPr>
              <a:t> </a:t>
            </a:r>
            <a:r>
              <a:rPr lang="en-IN" sz="2000" i="1" spc="-15" dirty="0" smtClean="0">
                <a:latin typeface="+mj-lt"/>
                <a:cs typeface="Verdana"/>
              </a:rPr>
              <a:t>o</a:t>
            </a:r>
            <a:r>
              <a:rPr lang="en-IN" sz="2000" i="1" spc="-10" dirty="0" smtClean="0">
                <a:latin typeface="+mj-lt"/>
                <a:cs typeface="Verdana"/>
              </a:rPr>
              <a:t>n</a:t>
            </a:r>
            <a:r>
              <a:rPr lang="en-IN" sz="2000" i="1" spc="105" dirty="0" smtClean="0">
                <a:latin typeface="+mj-lt"/>
                <a:cs typeface="Times New Roman"/>
              </a:rPr>
              <a:t> </a:t>
            </a:r>
            <a:r>
              <a:rPr lang="en-IN" sz="2000" i="1" spc="-5" dirty="0" smtClean="0">
                <a:latin typeface="+mj-lt"/>
                <a:cs typeface="Verdana"/>
              </a:rPr>
              <a:t>th</a:t>
            </a:r>
            <a:r>
              <a:rPr lang="en-IN" sz="2000" i="1" spc="-10" dirty="0" smtClean="0">
                <a:latin typeface="+mj-lt"/>
                <a:cs typeface="Verdana"/>
              </a:rPr>
              <a:t>e</a:t>
            </a:r>
            <a:r>
              <a:rPr lang="en-IN" sz="2000" i="1" spc="90" dirty="0" smtClean="0">
                <a:latin typeface="+mj-lt"/>
                <a:cs typeface="Times New Roman"/>
              </a:rPr>
              <a:t> </a:t>
            </a:r>
            <a:r>
              <a:rPr lang="en-IN" sz="2000" i="1" spc="-10" dirty="0" smtClean="0">
                <a:latin typeface="+mj-lt"/>
                <a:cs typeface="Verdana"/>
              </a:rPr>
              <a:t>pa</a:t>
            </a:r>
            <a:r>
              <a:rPr lang="en-IN" sz="2000" i="1" spc="-5" dirty="0" smtClean="0">
                <a:latin typeface="+mj-lt"/>
                <a:cs typeface="Verdana"/>
              </a:rPr>
              <a:t>g</a:t>
            </a:r>
            <a:r>
              <a:rPr lang="en-IN" sz="2000" i="1" spc="-20" dirty="0" smtClean="0">
                <a:latin typeface="+mj-lt"/>
                <a:cs typeface="Verdana"/>
              </a:rPr>
              <a:t>e</a:t>
            </a:r>
            <a:r>
              <a:rPr lang="en-IN" sz="2000" i="1" spc="-10" dirty="0" smtClean="0">
                <a:latin typeface="+mj-lt"/>
                <a:cs typeface="Verdana"/>
              </a:rPr>
              <a:t>s</a:t>
            </a:r>
            <a:r>
              <a:rPr lang="en-IN" sz="2000" i="1" spc="105" dirty="0" smtClean="0">
                <a:latin typeface="+mj-lt"/>
                <a:cs typeface="Times New Roman"/>
              </a:rPr>
              <a:t> </a:t>
            </a:r>
            <a:r>
              <a:rPr lang="en-IN" sz="2000" i="1" spc="-10" dirty="0" smtClean="0">
                <a:latin typeface="+mj-lt"/>
                <a:cs typeface="Verdana"/>
              </a:rPr>
              <a:t>s</a:t>
            </a:r>
            <a:r>
              <a:rPr lang="en-IN" sz="2000" i="1" spc="-20" dirty="0" smtClean="0">
                <a:latin typeface="+mj-lt"/>
                <a:cs typeface="Verdana"/>
              </a:rPr>
              <a:t>e</a:t>
            </a:r>
            <a:r>
              <a:rPr lang="en-IN" sz="2000" i="1" dirty="0" smtClean="0">
                <a:latin typeface="+mj-lt"/>
                <a:cs typeface="Verdana"/>
              </a:rPr>
              <a:t>l</a:t>
            </a:r>
            <a:r>
              <a:rPr lang="en-IN" sz="2000" i="1" spc="-20" dirty="0" smtClean="0">
                <a:latin typeface="+mj-lt"/>
                <a:cs typeface="Verdana"/>
              </a:rPr>
              <a:t>e</a:t>
            </a:r>
            <a:r>
              <a:rPr lang="en-IN" sz="2000" i="1" spc="-10" dirty="0" smtClean="0">
                <a:latin typeface="+mj-lt"/>
                <a:cs typeface="Verdana"/>
              </a:rPr>
              <a:t>c</a:t>
            </a:r>
            <a:r>
              <a:rPr lang="en-IN" sz="2000" i="1" dirty="0" smtClean="0">
                <a:latin typeface="+mj-lt"/>
                <a:cs typeface="Verdana"/>
              </a:rPr>
              <a:t>t</a:t>
            </a:r>
            <a:r>
              <a:rPr lang="en-IN" sz="2000" i="1" spc="-20" dirty="0" smtClean="0">
                <a:latin typeface="+mj-lt"/>
                <a:cs typeface="Verdana"/>
              </a:rPr>
              <a:t>e</a:t>
            </a:r>
            <a:r>
              <a:rPr lang="en-IN" sz="2000" i="1" spc="-10" dirty="0" smtClean="0">
                <a:latin typeface="+mj-lt"/>
                <a:cs typeface="Verdana"/>
              </a:rPr>
              <a:t>d</a:t>
            </a:r>
            <a:r>
              <a:rPr lang="en-IN" sz="2000" i="1" spc="110" dirty="0" smtClean="0">
                <a:latin typeface="+mj-lt"/>
                <a:cs typeface="Times New Roman"/>
              </a:rPr>
              <a:t> </a:t>
            </a:r>
            <a:r>
              <a:rPr lang="en-IN" sz="2000" spc="-5" dirty="0" smtClean="0">
                <a:latin typeface="+mj-lt"/>
                <a:cs typeface="Verdana"/>
              </a:rPr>
              <a:t>or</a:t>
            </a:r>
            <a:r>
              <a:rPr lang="en-IN" sz="2000" spc="105" dirty="0" smtClean="0">
                <a:latin typeface="+mj-lt"/>
                <a:cs typeface="Times New Roman"/>
              </a:rPr>
              <a:t> </a:t>
            </a:r>
            <a:r>
              <a:rPr lang="en-IN" sz="2000" spc="-15" dirty="0" smtClean="0">
                <a:latin typeface="+mj-lt"/>
                <a:cs typeface="Verdana"/>
              </a:rPr>
              <a:t>o</a:t>
            </a:r>
            <a:r>
              <a:rPr lang="en-IN" sz="2000" i="1" spc="-10" dirty="0" smtClean="0">
                <a:latin typeface="+mj-lt"/>
                <a:cs typeface="Verdana"/>
              </a:rPr>
              <a:t>n</a:t>
            </a:r>
            <a:r>
              <a:rPr lang="en-IN" sz="2000" i="1" spc="105" dirty="0" smtClean="0">
                <a:latin typeface="+mj-lt"/>
                <a:cs typeface="Times New Roman"/>
              </a:rPr>
              <a:t> </a:t>
            </a:r>
            <a:r>
              <a:rPr lang="en-IN" sz="2000" i="1" spc="-5" dirty="0" smtClean="0">
                <a:latin typeface="+mj-lt"/>
                <a:cs typeface="Verdana"/>
              </a:rPr>
              <a:t>all</a:t>
            </a:r>
            <a:r>
              <a:rPr lang="en-IN" sz="2000" i="1" spc="100" dirty="0" smtClean="0">
                <a:latin typeface="+mj-lt"/>
                <a:cs typeface="Times New Roman"/>
              </a:rPr>
              <a:t> </a:t>
            </a:r>
            <a:r>
              <a:rPr lang="en-IN" sz="2000" i="1" spc="-10" dirty="0" smtClean="0">
                <a:latin typeface="+mj-lt"/>
                <a:cs typeface="Verdana"/>
              </a:rPr>
              <a:t>pa</a:t>
            </a:r>
            <a:r>
              <a:rPr lang="en-IN" sz="2000" i="1" spc="-5" dirty="0" smtClean="0">
                <a:latin typeface="+mj-lt"/>
                <a:cs typeface="Verdana"/>
              </a:rPr>
              <a:t>g</a:t>
            </a:r>
            <a:r>
              <a:rPr lang="en-IN" sz="2000" i="1" spc="-20" dirty="0" smtClean="0">
                <a:latin typeface="+mj-lt"/>
                <a:cs typeface="Verdana"/>
              </a:rPr>
              <a:t>e</a:t>
            </a:r>
            <a:r>
              <a:rPr lang="en-IN" sz="2000" i="1" spc="-10" dirty="0" smtClean="0">
                <a:latin typeface="+mj-lt"/>
                <a:cs typeface="Verdana"/>
              </a:rPr>
              <a:t>s</a:t>
            </a:r>
            <a:r>
              <a:rPr lang="en-IN" sz="2000" i="1" spc="105" dirty="0" smtClean="0">
                <a:latin typeface="+mj-lt"/>
                <a:cs typeface="Times New Roman"/>
              </a:rPr>
              <a:t> </a:t>
            </a:r>
            <a:r>
              <a:rPr lang="en-IN" sz="2000" i="1" spc="-20" dirty="0" smtClean="0">
                <a:latin typeface="+mj-lt"/>
                <a:cs typeface="Verdana"/>
              </a:rPr>
              <a:t>e</a:t>
            </a:r>
            <a:r>
              <a:rPr lang="en-IN" sz="2000" i="1" spc="-5" dirty="0" smtClean="0">
                <a:latin typeface="+mj-lt"/>
                <a:cs typeface="Verdana"/>
              </a:rPr>
              <a:t>x</a:t>
            </a:r>
            <a:r>
              <a:rPr lang="en-IN" sz="2000" i="1" spc="-10" dirty="0" smtClean="0">
                <a:latin typeface="+mj-lt"/>
                <a:cs typeface="Verdana"/>
              </a:rPr>
              <a:t>c</a:t>
            </a:r>
            <a:r>
              <a:rPr lang="en-IN" sz="2000" i="1" spc="-20" dirty="0" smtClean="0">
                <a:latin typeface="+mj-lt"/>
                <a:cs typeface="Verdana"/>
              </a:rPr>
              <a:t>e</a:t>
            </a:r>
            <a:r>
              <a:rPr lang="en-IN" sz="2000" i="1" spc="-5" dirty="0" smtClean="0">
                <a:latin typeface="+mj-lt"/>
                <a:cs typeface="Verdana"/>
              </a:rPr>
              <a:t>pt</a:t>
            </a:r>
            <a:r>
              <a:rPr lang="en-IN" sz="2000" i="1" spc="-5" dirty="0" smtClean="0">
                <a:latin typeface="+mj-lt"/>
                <a:cs typeface="Times New Roman"/>
              </a:rPr>
              <a:t> </a:t>
            </a:r>
            <a:r>
              <a:rPr lang="en-IN" sz="2000" i="1" spc="-5" dirty="0" smtClean="0">
                <a:latin typeface="+mj-lt"/>
                <a:cs typeface="Verdana"/>
              </a:rPr>
              <a:t>th</a:t>
            </a:r>
            <a:r>
              <a:rPr lang="en-IN" sz="2000" i="1" spc="-15" dirty="0" smtClean="0">
                <a:latin typeface="+mj-lt"/>
                <a:cs typeface="Verdana"/>
              </a:rPr>
              <a:t>o</a:t>
            </a:r>
            <a:r>
              <a:rPr lang="en-IN" sz="2000" i="1" spc="-10" dirty="0" smtClean="0">
                <a:latin typeface="+mj-lt"/>
                <a:cs typeface="Verdana"/>
              </a:rPr>
              <a:t>se</a:t>
            </a:r>
            <a:r>
              <a:rPr lang="en-IN" sz="2000" i="1" spc="100" dirty="0" smtClean="0">
                <a:latin typeface="+mj-lt"/>
                <a:cs typeface="Times New Roman"/>
              </a:rPr>
              <a:t> </a:t>
            </a:r>
            <a:r>
              <a:rPr lang="en-IN" sz="2000" i="1" spc="-5" dirty="0" smtClean="0">
                <a:latin typeface="+mj-lt"/>
                <a:cs typeface="Verdana"/>
              </a:rPr>
              <a:t>s</a:t>
            </a:r>
            <a:r>
              <a:rPr lang="en-IN" sz="2000" i="1" spc="-20" dirty="0" smtClean="0">
                <a:latin typeface="+mj-lt"/>
                <a:cs typeface="Verdana"/>
              </a:rPr>
              <a:t>e</a:t>
            </a:r>
            <a:r>
              <a:rPr lang="en-IN" sz="2000" i="1" spc="-5" dirty="0" smtClean="0">
                <a:latin typeface="+mj-lt"/>
                <a:cs typeface="Verdana"/>
              </a:rPr>
              <a:t>lect</a:t>
            </a:r>
            <a:r>
              <a:rPr lang="en-IN" sz="2000" i="1" spc="-15" dirty="0" smtClean="0">
                <a:latin typeface="+mj-lt"/>
                <a:cs typeface="Verdana"/>
              </a:rPr>
              <a:t>e</a:t>
            </a:r>
            <a:r>
              <a:rPr lang="en-IN" sz="2000" i="1" dirty="0" smtClean="0">
                <a:latin typeface="+mj-lt"/>
                <a:cs typeface="Verdana"/>
              </a:rPr>
              <a:t>d</a:t>
            </a:r>
            <a:r>
              <a:rPr lang="en-IN" sz="2000" spc="-5" dirty="0" smtClean="0">
                <a:latin typeface="+mj-lt"/>
                <a:cs typeface="Verdana"/>
              </a:rPr>
              <a:t>.</a:t>
            </a:r>
            <a:endParaRPr lang="en-IN" sz="2000" dirty="0" smtClean="0">
              <a:latin typeface="+mj-lt"/>
              <a:cs typeface="Verdana"/>
            </a:endParaRPr>
          </a:p>
          <a:p>
            <a:pPr marL="499745" marR="34290" indent="-227965" algn="just">
              <a:lnSpc>
                <a:spcPct val="101499"/>
              </a:lnSpc>
              <a:buFont typeface="Symbol"/>
              <a:buChar char=""/>
              <a:tabLst>
                <a:tab pos="500380" algn="l"/>
              </a:tabLst>
            </a:pPr>
            <a:r>
              <a:rPr lang="en-IN" sz="2000" b="1" spc="-10" dirty="0" smtClean="0">
                <a:latin typeface="+mj-lt"/>
                <a:cs typeface="Verdana"/>
              </a:rPr>
              <a:t>Menu</a:t>
            </a:r>
            <a:r>
              <a:rPr lang="en-IN" sz="2000" b="1" dirty="0" smtClean="0">
                <a:latin typeface="+mj-lt"/>
                <a:cs typeface="Times New Roman"/>
              </a:rPr>
              <a:t> </a:t>
            </a:r>
            <a:r>
              <a:rPr lang="en-IN" sz="2000" b="1" spc="-110" dirty="0" smtClean="0">
                <a:latin typeface="+mj-lt"/>
                <a:cs typeface="Times New Roman"/>
              </a:rPr>
              <a:t> </a:t>
            </a:r>
            <a:r>
              <a:rPr lang="en-IN" sz="2000" b="1" dirty="0" smtClean="0">
                <a:latin typeface="+mj-lt"/>
                <a:cs typeface="Verdana"/>
              </a:rPr>
              <a:t>S</a:t>
            </a:r>
            <a:r>
              <a:rPr lang="en-IN" sz="2000" b="1" spc="-10" dirty="0" smtClean="0">
                <a:latin typeface="+mj-lt"/>
                <a:cs typeface="Verdana"/>
              </a:rPr>
              <a:t>e</a:t>
            </a:r>
            <a:r>
              <a:rPr lang="en-IN" sz="2000" b="1" dirty="0" smtClean="0">
                <a:latin typeface="+mj-lt"/>
                <a:cs typeface="Verdana"/>
              </a:rPr>
              <a:t>l</a:t>
            </a:r>
            <a:r>
              <a:rPr lang="en-IN" sz="2000" b="1" spc="-10" dirty="0" smtClean="0">
                <a:latin typeface="+mj-lt"/>
                <a:cs typeface="Verdana"/>
              </a:rPr>
              <a:t>ecti</a:t>
            </a:r>
            <a:r>
              <a:rPr lang="en-IN" sz="2000" b="1" dirty="0" smtClean="0">
                <a:latin typeface="+mj-lt"/>
                <a:cs typeface="Verdana"/>
              </a:rPr>
              <a:t>o</a:t>
            </a:r>
            <a:r>
              <a:rPr lang="en-IN" sz="2000" b="1" spc="-5" dirty="0" smtClean="0">
                <a:latin typeface="+mj-lt"/>
                <a:cs typeface="Verdana"/>
              </a:rPr>
              <a:t>n:</a:t>
            </a:r>
            <a:r>
              <a:rPr lang="en-IN" sz="2000" b="1" dirty="0" smtClean="0">
                <a:latin typeface="+mj-lt"/>
                <a:cs typeface="Times New Roman"/>
              </a:rPr>
              <a:t> </a:t>
            </a:r>
            <a:r>
              <a:rPr lang="en-IN" sz="2000" b="1" spc="-100" dirty="0" smtClean="0">
                <a:latin typeface="+mj-lt"/>
                <a:cs typeface="Times New Roman"/>
              </a:rPr>
              <a:t> </a:t>
            </a:r>
            <a:r>
              <a:rPr lang="en-IN" sz="2000" dirty="0" smtClean="0">
                <a:latin typeface="+mj-lt"/>
                <a:cs typeface="Verdana"/>
              </a:rPr>
              <a:t>A</a:t>
            </a:r>
            <a:r>
              <a:rPr lang="en-IN" sz="2000" spc="-5" dirty="0" smtClean="0">
                <a:latin typeface="+mj-lt"/>
                <a:cs typeface="Verdana"/>
              </a:rPr>
              <a:t>fter</a:t>
            </a:r>
            <a:r>
              <a:rPr lang="en-IN" sz="2000" dirty="0" smtClean="0">
                <a:latin typeface="+mj-lt"/>
                <a:cs typeface="Times New Roman"/>
              </a:rPr>
              <a:t> </a:t>
            </a:r>
            <a:r>
              <a:rPr lang="en-IN" sz="2000" spc="-90" dirty="0" smtClean="0">
                <a:latin typeface="+mj-lt"/>
                <a:cs typeface="Times New Roman"/>
              </a:rPr>
              <a:t> </a:t>
            </a:r>
            <a:r>
              <a:rPr lang="en-IN" sz="2000" spc="-10" dirty="0" smtClean="0">
                <a:latin typeface="+mj-lt"/>
                <a:cs typeface="Verdana"/>
              </a:rPr>
              <a:t>s</a:t>
            </a:r>
            <a:r>
              <a:rPr lang="en-IN" sz="2000" spc="-20"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ct</a:t>
            </a:r>
            <a:r>
              <a:rPr lang="en-IN" sz="2000" dirty="0" smtClean="0">
                <a:latin typeface="+mj-lt"/>
                <a:cs typeface="Verdana"/>
              </a:rPr>
              <a:t>i</a:t>
            </a:r>
            <a:r>
              <a:rPr lang="en-IN" sz="2000" spc="-5" dirty="0" smtClean="0">
                <a:latin typeface="+mj-lt"/>
                <a:cs typeface="Verdana"/>
              </a:rPr>
              <a:t>n</a:t>
            </a:r>
            <a:r>
              <a:rPr lang="en-IN" sz="2000" spc="-10" dirty="0" smtClean="0">
                <a:latin typeface="+mj-lt"/>
                <a:cs typeface="Verdana"/>
              </a:rPr>
              <a:t>g</a:t>
            </a:r>
            <a:r>
              <a:rPr lang="en-IN" sz="2000" dirty="0" smtClean="0">
                <a:latin typeface="+mj-lt"/>
                <a:cs typeface="Times New Roman"/>
              </a:rPr>
              <a:t> </a:t>
            </a:r>
            <a:r>
              <a:rPr lang="en-IN" sz="2000" spc="-9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100" dirty="0" smtClean="0">
                <a:latin typeface="+mj-lt"/>
                <a:cs typeface="Times New Roman"/>
              </a:rPr>
              <a:t> </a:t>
            </a:r>
            <a:r>
              <a:rPr lang="en-IN" sz="2000" spc="-15" dirty="0" smtClean="0">
                <a:latin typeface="+mj-lt"/>
                <a:cs typeface="Verdana"/>
              </a:rPr>
              <a:t>o</a:t>
            </a:r>
            <a:r>
              <a:rPr lang="en-IN" sz="2000" spc="-5" dirty="0" smtClean="0">
                <a:latin typeface="+mj-lt"/>
                <a:cs typeface="Verdana"/>
              </a:rPr>
              <a:t>pt</a:t>
            </a:r>
            <a:r>
              <a:rPr lang="en-IN" sz="2000" dirty="0" smtClean="0">
                <a:latin typeface="+mj-lt"/>
                <a:cs typeface="Verdana"/>
              </a:rPr>
              <a:t>i</a:t>
            </a:r>
            <a:r>
              <a:rPr lang="en-IN" sz="2000" spc="-15" dirty="0" smtClean="0">
                <a:latin typeface="+mj-lt"/>
                <a:cs typeface="Verdana"/>
              </a:rPr>
              <a:t>o</a:t>
            </a:r>
            <a:r>
              <a:rPr lang="en-IN" sz="2000" spc="-10" dirty="0" smtClean="0">
                <a:latin typeface="+mj-lt"/>
                <a:cs typeface="Verdana"/>
              </a:rPr>
              <a:t>n</a:t>
            </a:r>
            <a:r>
              <a:rPr lang="en-IN" sz="2000" dirty="0" smtClean="0">
                <a:latin typeface="+mj-lt"/>
                <a:cs typeface="Times New Roman"/>
              </a:rPr>
              <a:t> </a:t>
            </a:r>
            <a:r>
              <a:rPr lang="en-IN" sz="2000" spc="-75" dirty="0" smtClean="0">
                <a:latin typeface="+mj-lt"/>
                <a:cs typeface="Times New Roman"/>
              </a:rPr>
              <a:t> </a:t>
            </a:r>
            <a:r>
              <a:rPr lang="en-IN" sz="2000" spc="-15" dirty="0" smtClean="0">
                <a:latin typeface="+mj-lt"/>
                <a:cs typeface="Verdana"/>
              </a:rPr>
              <a:t>o</a:t>
            </a:r>
            <a:r>
              <a:rPr lang="en-IN" sz="2000" b="1" spc="-15" dirty="0" smtClean="0">
                <a:latin typeface="+mj-lt"/>
                <a:cs typeface="Verdana"/>
              </a:rPr>
              <a:t>n</a:t>
            </a:r>
            <a:r>
              <a:rPr lang="en-IN" sz="2000" b="1" dirty="0" smtClean="0">
                <a:latin typeface="+mj-lt"/>
                <a:cs typeface="Verdana"/>
              </a:rPr>
              <a:t>l</a:t>
            </a:r>
            <a:r>
              <a:rPr lang="en-IN" sz="2000" b="1" spc="-10" dirty="0" smtClean="0">
                <a:latin typeface="+mj-lt"/>
                <a:cs typeface="Verdana"/>
              </a:rPr>
              <a:t>y</a:t>
            </a:r>
            <a:r>
              <a:rPr lang="en-IN" sz="2000" b="1" dirty="0" smtClean="0">
                <a:latin typeface="+mj-lt"/>
                <a:cs typeface="Times New Roman"/>
              </a:rPr>
              <a:t> </a:t>
            </a:r>
            <a:r>
              <a:rPr lang="en-IN" sz="2000" b="1" spc="-110" dirty="0" smtClean="0">
                <a:latin typeface="+mj-lt"/>
                <a:cs typeface="Times New Roman"/>
              </a:rPr>
              <a:t> </a:t>
            </a:r>
            <a:r>
              <a:rPr lang="en-IN" sz="2000" b="1" spc="-10" dirty="0" smtClean="0">
                <a:latin typeface="+mj-lt"/>
                <a:cs typeface="Verdana"/>
              </a:rPr>
              <a:t>on</a:t>
            </a:r>
            <a:r>
              <a:rPr lang="en-IN" sz="2000" b="1" dirty="0" smtClean="0">
                <a:latin typeface="+mj-lt"/>
                <a:cs typeface="Times New Roman"/>
              </a:rPr>
              <a:t> </a:t>
            </a:r>
            <a:r>
              <a:rPr lang="en-IN" sz="2000" b="1" spc="-110" dirty="0" smtClean="0">
                <a:latin typeface="+mj-lt"/>
                <a:cs typeface="Times New Roman"/>
              </a:rPr>
              <a:t> </a:t>
            </a:r>
            <a:r>
              <a:rPr lang="en-IN" sz="2000" b="1" spc="-5" dirty="0" smtClean="0">
                <a:latin typeface="+mj-lt"/>
                <a:cs typeface="Verdana"/>
              </a:rPr>
              <a:t>t</a:t>
            </a:r>
            <a:r>
              <a:rPr lang="en-IN" sz="2000" b="1" dirty="0" smtClean="0">
                <a:latin typeface="+mj-lt"/>
                <a:cs typeface="Verdana"/>
              </a:rPr>
              <a:t>h</a:t>
            </a:r>
            <a:r>
              <a:rPr lang="en-IN" sz="2000" b="1" spc="-10" dirty="0" smtClean="0">
                <a:latin typeface="+mj-lt"/>
                <a:cs typeface="Verdana"/>
              </a:rPr>
              <a:t>e</a:t>
            </a:r>
            <a:r>
              <a:rPr lang="en-IN" sz="2000" b="1" dirty="0" smtClean="0">
                <a:latin typeface="+mj-lt"/>
                <a:cs typeface="Times New Roman"/>
              </a:rPr>
              <a:t> </a:t>
            </a:r>
            <a:r>
              <a:rPr lang="en-IN" sz="2000" b="1" spc="-110" dirty="0" smtClean="0">
                <a:latin typeface="+mj-lt"/>
                <a:cs typeface="Times New Roman"/>
              </a:rPr>
              <a:t> </a:t>
            </a:r>
            <a:r>
              <a:rPr lang="en-IN" sz="2000" b="1" dirty="0" smtClean="0">
                <a:latin typeface="+mj-lt"/>
                <a:cs typeface="Verdana"/>
              </a:rPr>
              <a:t>p</a:t>
            </a:r>
            <a:r>
              <a:rPr lang="en-IN" sz="2000" b="1" spc="-15" dirty="0" smtClean="0">
                <a:latin typeface="+mj-lt"/>
                <a:cs typeface="Verdana"/>
              </a:rPr>
              <a:t>ag</a:t>
            </a:r>
            <a:r>
              <a:rPr lang="en-IN" sz="2000" b="1" spc="-5" dirty="0" smtClean="0">
                <a:latin typeface="+mj-lt"/>
                <a:cs typeface="Verdana"/>
              </a:rPr>
              <a:t>e</a:t>
            </a:r>
            <a:r>
              <a:rPr lang="en-IN" sz="2000" b="1" spc="-10" dirty="0" smtClean="0">
                <a:latin typeface="+mj-lt"/>
                <a:cs typeface="Verdana"/>
              </a:rPr>
              <a:t>s</a:t>
            </a:r>
            <a:r>
              <a:rPr lang="en-IN" sz="2000" b="1" dirty="0" smtClean="0">
                <a:latin typeface="+mj-lt"/>
                <a:cs typeface="Times New Roman"/>
              </a:rPr>
              <a:t> </a:t>
            </a:r>
            <a:r>
              <a:rPr lang="en-IN" sz="2000" b="1" spc="-110" dirty="0" smtClean="0">
                <a:latin typeface="+mj-lt"/>
                <a:cs typeface="Times New Roman"/>
              </a:rPr>
              <a:t> </a:t>
            </a:r>
            <a:r>
              <a:rPr lang="en-IN" sz="2000" b="1" spc="-5" dirty="0" smtClean="0">
                <a:latin typeface="+mj-lt"/>
                <a:cs typeface="Verdana"/>
              </a:rPr>
              <a:t>s</a:t>
            </a:r>
            <a:r>
              <a:rPr lang="en-IN" sz="2000" b="1" spc="-10" dirty="0" smtClean="0">
                <a:latin typeface="+mj-lt"/>
                <a:cs typeface="Verdana"/>
              </a:rPr>
              <a:t>e</a:t>
            </a:r>
            <a:r>
              <a:rPr lang="en-IN" sz="2000" b="1" dirty="0" smtClean="0">
                <a:latin typeface="+mj-lt"/>
                <a:cs typeface="Verdana"/>
              </a:rPr>
              <a:t>l</a:t>
            </a:r>
            <a:r>
              <a:rPr lang="en-IN" sz="2000" b="1" spc="-10" dirty="0" smtClean="0">
                <a:latin typeface="+mj-lt"/>
                <a:cs typeface="Verdana"/>
              </a:rPr>
              <a:t>ec</a:t>
            </a:r>
            <a:r>
              <a:rPr lang="en-IN" sz="2000" b="1" dirty="0" smtClean="0">
                <a:latin typeface="+mj-lt"/>
                <a:cs typeface="Verdana"/>
              </a:rPr>
              <a:t>t</a:t>
            </a:r>
            <a:r>
              <a:rPr lang="en-IN" sz="2000" b="1" spc="-10" dirty="0" smtClean="0">
                <a:latin typeface="+mj-lt"/>
                <a:cs typeface="Verdana"/>
              </a:rPr>
              <a:t>ed</a:t>
            </a:r>
            <a:r>
              <a:rPr lang="en-IN" sz="2000" b="1" dirty="0" smtClean="0">
                <a:latin typeface="+mj-lt"/>
                <a:cs typeface="Times New Roman"/>
              </a:rPr>
              <a:t> </a:t>
            </a:r>
            <a:r>
              <a:rPr lang="en-IN" sz="2000" b="1" spc="-95" dirty="0" smtClean="0">
                <a:latin typeface="+mj-lt"/>
                <a:cs typeface="Times New Roman"/>
              </a:rPr>
              <a:t> </a:t>
            </a:r>
            <a:r>
              <a:rPr lang="en-IN" sz="2000" spc="-5" dirty="0" smtClean="0">
                <a:latin typeface="+mj-lt"/>
                <a:cs typeface="Verdana"/>
              </a:rPr>
              <a:t>or</a:t>
            </a:r>
            <a:r>
              <a:rPr lang="en-IN" sz="2000" dirty="0" smtClean="0">
                <a:latin typeface="+mj-lt"/>
                <a:cs typeface="Times New Roman"/>
              </a:rPr>
              <a:t> </a:t>
            </a:r>
            <a:r>
              <a:rPr lang="en-IN" sz="2000" spc="-100" dirty="0" smtClean="0">
                <a:latin typeface="+mj-lt"/>
                <a:cs typeface="Times New Roman"/>
              </a:rPr>
              <a:t> </a:t>
            </a:r>
            <a:r>
              <a:rPr lang="en-IN" sz="2000" b="1" dirty="0" smtClean="0">
                <a:latin typeface="+mj-lt"/>
                <a:cs typeface="Verdana"/>
              </a:rPr>
              <a:t>o</a:t>
            </a:r>
            <a:r>
              <a:rPr lang="en-IN" sz="2000" b="1" spc="-10" dirty="0" smtClean="0">
                <a:latin typeface="+mj-lt"/>
                <a:cs typeface="Verdana"/>
              </a:rPr>
              <a:t>n</a:t>
            </a:r>
            <a:r>
              <a:rPr lang="en-IN" sz="2000" b="1" spc="-5" dirty="0" smtClean="0">
                <a:latin typeface="+mj-lt"/>
                <a:cs typeface="Times New Roman"/>
              </a:rPr>
              <a:t> </a:t>
            </a:r>
            <a:r>
              <a:rPr lang="en-IN" sz="2000" b="1" spc="-15" dirty="0" smtClean="0">
                <a:latin typeface="+mj-lt"/>
                <a:cs typeface="Verdana"/>
              </a:rPr>
              <a:t>a</a:t>
            </a:r>
            <a:r>
              <a:rPr lang="en-IN" sz="2000" b="1" dirty="0" smtClean="0">
                <a:latin typeface="+mj-lt"/>
                <a:cs typeface="Verdana"/>
              </a:rPr>
              <a:t>l</a:t>
            </a:r>
            <a:r>
              <a:rPr lang="en-IN" sz="2000" b="1" spc="-5" dirty="0" smtClean="0">
                <a:latin typeface="+mj-lt"/>
                <a:cs typeface="Verdana"/>
              </a:rPr>
              <a:t>l</a:t>
            </a:r>
            <a:r>
              <a:rPr lang="en-IN" sz="2000" b="1" dirty="0" smtClean="0">
                <a:latin typeface="+mj-lt"/>
                <a:cs typeface="Times New Roman"/>
              </a:rPr>
              <a:t> </a:t>
            </a:r>
            <a:r>
              <a:rPr lang="en-IN" sz="2000" b="1" spc="45" dirty="0" smtClean="0">
                <a:latin typeface="+mj-lt"/>
                <a:cs typeface="Times New Roman"/>
              </a:rPr>
              <a:t> </a:t>
            </a:r>
            <a:r>
              <a:rPr lang="en-IN" sz="2000" b="1" dirty="0" smtClean="0">
                <a:latin typeface="+mj-lt"/>
                <a:cs typeface="Verdana"/>
              </a:rPr>
              <a:t>p</a:t>
            </a:r>
            <a:r>
              <a:rPr lang="en-IN" sz="2000" b="1" spc="-15" dirty="0" smtClean="0">
                <a:latin typeface="+mj-lt"/>
                <a:cs typeface="Verdana"/>
              </a:rPr>
              <a:t>ag</a:t>
            </a:r>
            <a:r>
              <a:rPr lang="en-IN" sz="2000" b="1" spc="-5" dirty="0" smtClean="0">
                <a:latin typeface="+mj-lt"/>
                <a:cs typeface="Verdana"/>
              </a:rPr>
              <a:t>e</a:t>
            </a:r>
            <a:r>
              <a:rPr lang="en-IN" sz="2000" b="1" spc="-10" dirty="0" smtClean="0">
                <a:latin typeface="+mj-lt"/>
                <a:cs typeface="Verdana"/>
              </a:rPr>
              <a:t>s</a:t>
            </a:r>
            <a:r>
              <a:rPr lang="en-IN" sz="2000" b="1" dirty="0" smtClean="0">
                <a:latin typeface="+mj-lt"/>
                <a:cs typeface="Times New Roman"/>
              </a:rPr>
              <a:t> </a:t>
            </a:r>
            <a:r>
              <a:rPr lang="en-IN" sz="2000" b="1" spc="45" dirty="0" smtClean="0">
                <a:latin typeface="+mj-lt"/>
                <a:cs typeface="Times New Roman"/>
              </a:rPr>
              <a:t> </a:t>
            </a:r>
            <a:r>
              <a:rPr lang="en-IN" sz="2000" b="1" spc="-10" dirty="0" smtClean="0">
                <a:latin typeface="+mj-lt"/>
                <a:cs typeface="Verdana"/>
              </a:rPr>
              <a:t>ex</a:t>
            </a:r>
            <a:r>
              <a:rPr lang="en-IN" sz="2000" b="1" spc="-15" dirty="0" smtClean="0">
                <a:latin typeface="+mj-lt"/>
                <a:cs typeface="Verdana"/>
              </a:rPr>
              <a:t>cep</a:t>
            </a:r>
            <a:r>
              <a:rPr lang="en-IN" sz="2000" b="1" spc="-5" dirty="0" smtClean="0">
                <a:latin typeface="+mj-lt"/>
                <a:cs typeface="Verdana"/>
              </a:rPr>
              <a:t>t</a:t>
            </a:r>
            <a:r>
              <a:rPr lang="en-IN" sz="2000" b="1" dirty="0" smtClean="0">
                <a:latin typeface="+mj-lt"/>
                <a:cs typeface="Times New Roman"/>
              </a:rPr>
              <a:t> </a:t>
            </a:r>
            <a:r>
              <a:rPr lang="en-IN" sz="2000" b="1" spc="50" dirty="0" smtClean="0">
                <a:latin typeface="+mj-lt"/>
                <a:cs typeface="Times New Roman"/>
              </a:rPr>
              <a:t> </a:t>
            </a:r>
            <a:r>
              <a:rPr lang="en-IN" sz="2000" b="1" dirty="0" smtClean="0">
                <a:latin typeface="+mj-lt"/>
                <a:cs typeface="Verdana"/>
              </a:rPr>
              <a:t>t</a:t>
            </a:r>
            <a:r>
              <a:rPr lang="en-IN" sz="2000" b="1" spc="-15" dirty="0" smtClean="0">
                <a:latin typeface="+mj-lt"/>
                <a:cs typeface="Verdana"/>
              </a:rPr>
              <a:t>h</a:t>
            </a:r>
            <a:r>
              <a:rPr lang="en-IN" sz="2000" b="1" dirty="0" smtClean="0">
                <a:latin typeface="+mj-lt"/>
                <a:cs typeface="Verdana"/>
              </a:rPr>
              <a:t>o</a:t>
            </a:r>
            <a:r>
              <a:rPr lang="en-IN" sz="2000" b="1" spc="-15" dirty="0" smtClean="0">
                <a:latin typeface="+mj-lt"/>
                <a:cs typeface="Verdana"/>
              </a:rPr>
              <a:t>s</a:t>
            </a:r>
            <a:r>
              <a:rPr lang="en-IN" sz="2000" b="1" spc="-10" dirty="0" smtClean="0">
                <a:latin typeface="+mj-lt"/>
                <a:cs typeface="Verdana"/>
              </a:rPr>
              <a:t>e</a:t>
            </a:r>
            <a:r>
              <a:rPr lang="en-IN" sz="2000" b="1" dirty="0" smtClean="0">
                <a:latin typeface="+mj-lt"/>
                <a:cs typeface="Times New Roman"/>
              </a:rPr>
              <a:t> </a:t>
            </a:r>
            <a:r>
              <a:rPr lang="en-IN" sz="2000" b="1" spc="45" dirty="0" smtClean="0">
                <a:latin typeface="+mj-lt"/>
                <a:cs typeface="Times New Roman"/>
              </a:rPr>
              <a:t> </a:t>
            </a:r>
            <a:r>
              <a:rPr lang="en-IN" sz="2000" b="1" spc="-5" dirty="0" smtClean="0">
                <a:latin typeface="+mj-lt"/>
                <a:cs typeface="Verdana"/>
              </a:rPr>
              <a:t>s</a:t>
            </a:r>
            <a:r>
              <a:rPr lang="en-IN" sz="2000" b="1" spc="-10" dirty="0" smtClean="0">
                <a:latin typeface="+mj-lt"/>
                <a:cs typeface="Verdana"/>
              </a:rPr>
              <a:t>e</a:t>
            </a:r>
            <a:r>
              <a:rPr lang="en-IN" sz="2000" b="1" spc="-15" dirty="0" smtClean="0">
                <a:latin typeface="+mj-lt"/>
                <a:cs typeface="Verdana"/>
              </a:rPr>
              <a:t>l</a:t>
            </a:r>
            <a:r>
              <a:rPr lang="en-IN" sz="2000" b="1" spc="-10" dirty="0" smtClean="0">
                <a:latin typeface="+mj-lt"/>
                <a:cs typeface="Verdana"/>
              </a:rPr>
              <a:t>ec</a:t>
            </a:r>
            <a:r>
              <a:rPr lang="en-IN" sz="2000" b="1" dirty="0" smtClean="0">
                <a:latin typeface="+mj-lt"/>
                <a:cs typeface="Verdana"/>
              </a:rPr>
              <a:t>t</a:t>
            </a:r>
            <a:r>
              <a:rPr lang="en-IN" sz="2000" b="1" spc="-10" dirty="0" smtClean="0">
                <a:latin typeface="+mj-lt"/>
                <a:cs typeface="Verdana"/>
              </a:rPr>
              <a:t>e</a:t>
            </a:r>
            <a:r>
              <a:rPr lang="en-IN" sz="2000" b="1" dirty="0" smtClean="0">
                <a:latin typeface="+mj-lt"/>
                <a:cs typeface="Verdana"/>
              </a:rPr>
              <a:t>d</a:t>
            </a:r>
            <a:r>
              <a:rPr lang="en-IN" sz="2000" spc="-5" dirty="0" smtClean="0">
                <a:latin typeface="+mj-lt"/>
                <a:cs typeface="Verdana"/>
              </a:rPr>
              <a:t>,</a:t>
            </a:r>
            <a:r>
              <a:rPr lang="en-IN" sz="2000" dirty="0" smtClean="0">
                <a:latin typeface="+mj-lt"/>
                <a:cs typeface="Times New Roman"/>
              </a:rPr>
              <a:t> </a:t>
            </a:r>
            <a:r>
              <a:rPr lang="en-IN" sz="2000" spc="60" dirty="0" smtClean="0">
                <a:latin typeface="+mj-lt"/>
                <a:cs typeface="Times New Roman"/>
              </a:rPr>
              <a:t> </a:t>
            </a:r>
            <a:r>
              <a:rPr lang="en-IN" sz="2000" dirty="0" smtClean="0">
                <a:latin typeface="+mj-lt"/>
                <a:cs typeface="Verdana"/>
              </a:rPr>
              <a:t>i</a:t>
            </a:r>
            <a:r>
              <a:rPr lang="en-IN" sz="2000" spc="-5" dirty="0" smtClean="0">
                <a:latin typeface="+mj-lt"/>
                <a:cs typeface="Verdana"/>
              </a:rPr>
              <a:t>t</a:t>
            </a:r>
            <a:r>
              <a:rPr lang="en-IN" sz="2000" dirty="0" smtClean="0">
                <a:latin typeface="+mj-lt"/>
                <a:cs typeface="Times New Roman"/>
              </a:rPr>
              <a:t> </a:t>
            </a:r>
            <a:r>
              <a:rPr lang="en-IN" sz="2000" spc="65" dirty="0" smtClean="0">
                <a:latin typeface="+mj-lt"/>
                <a:cs typeface="Times New Roman"/>
              </a:rPr>
              <a:t> </a:t>
            </a:r>
            <a:r>
              <a:rPr lang="en-IN" sz="2000" spc="-10" dirty="0" smtClean="0">
                <a:latin typeface="+mj-lt"/>
                <a:cs typeface="Verdana"/>
              </a:rPr>
              <a:t>d</a:t>
            </a:r>
            <a:r>
              <a:rPr lang="en-IN" sz="2000" dirty="0" smtClean="0">
                <a:latin typeface="+mj-lt"/>
                <a:cs typeface="Verdana"/>
              </a:rPr>
              <a:t>i</a:t>
            </a:r>
            <a:r>
              <a:rPr lang="en-IN" sz="2000" spc="-10" dirty="0" smtClean="0">
                <a:latin typeface="+mj-lt"/>
                <a:cs typeface="Verdana"/>
              </a:rPr>
              <a:t>s</a:t>
            </a:r>
            <a:r>
              <a:rPr lang="en-IN" sz="2000" spc="-25" dirty="0" smtClean="0">
                <a:latin typeface="+mj-lt"/>
                <a:cs typeface="Verdana"/>
              </a:rPr>
              <a:t>p</a:t>
            </a:r>
            <a:r>
              <a:rPr lang="en-IN" sz="2000" dirty="0" smtClean="0">
                <a:latin typeface="+mj-lt"/>
                <a:cs typeface="Verdana"/>
              </a:rPr>
              <a:t>l</a:t>
            </a:r>
            <a:r>
              <a:rPr lang="en-IN" sz="2000" spc="-10" dirty="0" smtClean="0">
                <a:latin typeface="+mj-lt"/>
                <a:cs typeface="Verdana"/>
              </a:rPr>
              <a:t>ays</a:t>
            </a:r>
            <a:r>
              <a:rPr lang="en-IN" sz="2000" dirty="0" smtClean="0">
                <a:latin typeface="+mj-lt"/>
                <a:cs typeface="Times New Roman"/>
              </a:rPr>
              <a:t> </a:t>
            </a:r>
            <a:r>
              <a:rPr lang="en-IN" sz="2000" spc="55" dirty="0" smtClean="0">
                <a:latin typeface="+mj-lt"/>
                <a:cs typeface="Times New Roman"/>
              </a:rPr>
              <a:t> </a:t>
            </a:r>
            <a:r>
              <a:rPr lang="en-IN" sz="2000" spc="-5" dirty="0" smtClean="0">
                <a:latin typeface="+mj-lt"/>
                <a:cs typeface="Verdana"/>
              </a:rPr>
              <a:t>all</a:t>
            </a:r>
            <a:r>
              <a:rPr lang="en-IN" sz="2000" dirty="0" smtClean="0">
                <a:latin typeface="+mj-lt"/>
                <a:cs typeface="Times New Roman"/>
              </a:rPr>
              <a:t> </a:t>
            </a:r>
            <a:r>
              <a:rPr lang="en-IN" sz="2000" spc="7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55" dirty="0" smtClean="0">
                <a:latin typeface="+mj-lt"/>
                <a:cs typeface="Times New Roman"/>
              </a:rPr>
              <a:t> </a:t>
            </a:r>
            <a:r>
              <a:rPr lang="en-IN" sz="2000" spc="-10" dirty="0" smtClean="0">
                <a:latin typeface="+mj-lt"/>
                <a:cs typeface="Verdana"/>
              </a:rPr>
              <a:t>menu</a:t>
            </a:r>
            <a:r>
              <a:rPr lang="en-IN" sz="2000" dirty="0" smtClean="0">
                <a:latin typeface="+mj-lt"/>
                <a:cs typeface="Times New Roman"/>
              </a:rPr>
              <a:t> </a:t>
            </a:r>
            <a:r>
              <a:rPr lang="en-IN" sz="2000" spc="65" dirty="0" smtClean="0">
                <a:latin typeface="+mj-lt"/>
                <a:cs typeface="Times New Roman"/>
              </a:rPr>
              <a:t> </a:t>
            </a:r>
            <a:r>
              <a:rPr lang="en-IN" sz="2000" dirty="0" smtClean="0">
                <a:latin typeface="+mj-lt"/>
                <a:cs typeface="Verdana"/>
              </a:rPr>
              <a:t>i</a:t>
            </a:r>
            <a:r>
              <a:rPr lang="en-IN" sz="2000" spc="-5" dirty="0" smtClean="0">
                <a:latin typeface="+mj-lt"/>
                <a:cs typeface="Verdana"/>
              </a:rPr>
              <a:t>t</a:t>
            </a:r>
            <a:r>
              <a:rPr lang="en-IN" sz="2000" spc="-20" dirty="0" smtClean="0">
                <a:latin typeface="+mj-lt"/>
                <a:cs typeface="Verdana"/>
              </a:rPr>
              <a:t>e</a:t>
            </a:r>
            <a:r>
              <a:rPr lang="en-IN" sz="2000" spc="-10" dirty="0" smtClean="0">
                <a:latin typeface="+mj-lt"/>
                <a:cs typeface="Verdana"/>
              </a:rPr>
              <a:t>ms</a:t>
            </a:r>
            <a:r>
              <a:rPr lang="en-IN" sz="2000" dirty="0" smtClean="0">
                <a:latin typeface="+mj-lt"/>
                <a:cs typeface="Times New Roman"/>
              </a:rPr>
              <a:t> </a:t>
            </a:r>
            <a:r>
              <a:rPr lang="en-IN" sz="2000" spc="60" dirty="0" smtClean="0">
                <a:latin typeface="+mj-lt"/>
                <a:cs typeface="Times New Roman"/>
              </a:rPr>
              <a:t> </a:t>
            </a:r>
            <a:r>
              <a:rPr lang="en-IN" sz="2000" spc="-10" dirty="0" smtClean="0">
                <a:latin typeface="+mj-lt"/>
                <a:cs typeface="Verdana"/>
              </a:rPr>
              <a:t>pr</a:t>
            </a:r>
            <a:r>
              <a:rPr lang="en-IN" sz="2000" spc="-5" dirty="0" smtClean="0">
                <a:latin typeface="+mj-lt"/>
                <a:cs typeface="Verdana"/>
              </a:rPr>
              <a:t>e</a:t>
            </a:r>
            <a:r>
              <a:rPr lang="en-IN" sz="2000" spc="-10" dirty="0" smtClean="0">
                <a:latin typeface="+mj-lt"/>
                <a:cs typeface="Verdana"/>
              </a:rPr>
              <a:t>s</a:t>
            </a:r>
            <a:r>
              <a:rPr lang="en-IN" sz="2000" spc="-20" dirty="0" smtClean="0">
                <a:latin typeface="+mj-lt"/>
                <a:cs typeface="Verdana"/>
              </a:rPr>
              <a:t>e</a:t>
            </a:r>
            <a:r>
              <a:rPr lang="en-IN" sz="2000" spc="-5" dirty="0" smtClean="0">
                <a:latin typeface="+mj-lt"/>
                <a:cs typeface="Verdana"/>
              </a:rPr>
              <a:t>nt</a:t>
            </a:r>
            <a:r>
              <a:rPr lang="en-IN" sz="2000" dirty="0" smtClean="0">
                <a:latin typeface="+mj-lt"/>
                <a:cs typeface="Times New Roman"/>
              </a:rPr>
              <a:t> </a:t>
            </a:r>
            <a:r>
              <a:rPr lang="en-IN" sz="2000" spc="65"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5" dirty="0" smtClean="0">
                <a:latin typeface="+mj-lt"/>
                <a:cs typeface="Times New Roman"/>
              </a:rPr>
              <a:t> </a:t>
            </a:r>
            <a:r>
              <a:rPr lang="en-IN" sz="2000" spc="-10" dirty="0" err="1" smtClean="0">
                <a:latin typeface="+mj-lt"/>
                <a:cs typeface="Verdana"/>
              </a:rPr>
              <a:t>Jo</a:t>
            </a:r>
            <a:r>
              <a:rPr lang="en-IN" sz="2000" spc="-20" dirty="0" err="1" smtClean="0">
                <a:latin typeface="+mj-lt"/>
                <a:cs typeface="Verdana"/>
              </a:rPr>
              <a:t>o</a:t>
            </a:r>
            <a:r>
              <a:rPr lang="en-IN" sz="2000" spc="-10" dirty="0" err="1" smtClean="0">
                <a:latin typeface="+mj-lt"/>
                <a:cs typeface="Verdana"/>
              </a:rPr>
              <a:t>m</a:t>
            </a:r>
            <a:r>
              <a:rPr lang="en-IN" sz="2000" spc="5" dirty="0" err="1" smtClean="0">
                <a:latin typeface="+mj-lt"/>
                <a:cs typeface="Verdana"/>
              </a:rPr>
              <a:t>l</a:t>
            </a:r>
            <a:r>
              <a:rPr lang="en-IN" sz="2000" spc="-5" dirty="0" err="1" smtClean="0">
                <a:latin typeface="+mj-lt"/>
                <a:cs typeface="Verdana"/>
              </a:rPr>
              <a:t>a</a:t>
            </a:r>
            <a:r>
              <a:rPr lang="en-IN" sz="2000" spc="-5" dirty="0" smtClean="0">
                <a:latin typeface="+mj-lt"/>
                <a:cs typeface="Verdana"/>
              </a:rPr>
              <a:t>.</a:t>
            </a:r>
            <a:r>
              <a:rPr lang="en-IN" sz="2000" spc="105" dirty="0" smtClean="0">
                <a:latin typeface="+mj-lt"/>
                <a:cs typeface="Times New Roman"/>
              </a:rPr>
              <a:t> </a:t>
            </a:r>
            <a:r>
              <a:rPr lang="en-IN" sz="2000" spc="-20" dirty="0" smtClean="0">
                <a:latin typeface="+mj-lt"/>
                <a:cs typeface="Verdana"/>
              </a:rPr>
              <a:t>I</a:t>
            </a:r>
            <a:r>
              <a:rPr lang="en-IN" sz="2000" spc="-5" dirty="0" smtClean="0">
                <a:latin typeface="+mj-lt"/>
                <a:cs typeface="Verdana"/>
              </a:rPr>
              <a:t>t</a:t>
            </a:r>
            <a:r>
              <a:rPr lang="en-IN" sz="2000" spc="100" dirty="0" smtClean="0">
                <a:latin typeface="+mj-lt"/>
                <a:cs typeface="Times New Roman"/>
              </a:rPr>
              <a:t> </a:t>
            </a:r>
            <a:r>
              <a:rPr lang="en-IN" sz="2000" spc="-10" dirty="0" smtClean="0">
                <a:latin typeface="+mj-lt"/>
                <a:cs typeface="Verdana"/>
              </a:rPr>
              <a:t>a</a:t>
            </a:r>
            <a:r>
              <a:rPr lang="en-IN" sz="2000" dirty="0" smtClean="0">
                <a:latin typeface="+mj-lt"/>
                <a:cs typeface="Verdana"/>
              </a:rPr>
              <a:t>ll</a:t>
            </a:r>
            <a:r>
              <a:rPr lang="en-IN" sz="2000" spc="-15" dirty="0" smtClean="0">
                <a:latin typeface="+mj-lt"/>
                <a:cs typeface="Verdana"/>
              </a:rPr>
              <a:t>ow</a:t>
            </a:r>
            <a:r>
              <a:rPr lang="en-IN" sz="2000" spc="-10" dirty="0" smtClean="0">
                <a:latin typeface="+mj-lt"/>
                <a:cs typeface="Verdana"/>
              </a:rPr>
              <a:t>s</a:t>
            </a:r>
            <a:r>
              <a:rPr lang="en-IN" sz="2000" spc="95" dirty="0" smtClean="0">
                <a:latin typeface="+mj-lt"/>
                <a:cs typeface="Times New Roman"/>
              </a:rPr>
              <a:t> </a:t>
            </a:r>
            <a:r>
              <a:rPr lang="en-IN" sz="2000" spc="-10" dirty="0" smtClean="0">
                <a:latin typeface="+mj-lt"/>
                <a:cs typeface="Verdana"/>
              </a:rPr>
              <a:t>y</a:t>
            </a:r>
            <a:r>
              <a:rPr lang="en-IN" sz="2000" spc="-20" dirty="0" smtClean="0">
                <a:latin typeface="+mj-lt"/>
                <a:cs typeface="Verdana"/>
              </a:rPr>
              <a:t>o</a:t>
            </a:r>
            <a:r>
              <a:rPr lang="en-IN" sz="2000" spc="-10" dirty="0" smtClean="0">
                <a:latin typeface="+mj-lt"/>
                <a:cs typeface="Verdana"/>
              </a:rPr>
              <a:t>u</a:t>
            </a:r>
            <a:r>
              <a:rPr lang="en-IN" sz="2000" spc="105" dirty="0" smtClean="0">
                <a:latin typeface="+mj-lt"/>
                <a:cs typeface="Times New Roman"/>
              </a:rPr>
              <a:t> </a:t>
            </a:r>
            <a:r>
              <a:rPr lang="en-IN" sz="2000" dirty="0" smtClean="0">
                <a:latin typeface="+mj-lt"/>
                <a:cs typeface="Verdana"/>
              </a:rPr>
              <a:t>t</a:t>
            </a:r>
            <a:r>
              <a:rPr lang="en-IN" sz="2000" spc="-10" dirty="0" smtClean="0">
                <a:latin typeface="+mj-lt"/>
                <a:cs typeface="Verdana"/>
              </a:rPr>
              <a:t>o</a:t>
            </a:r>
            <a:r>
              <a:rPr lang="en-IN" sz="2000" spc="105" dirty="0" smtClean="0">
                <a:latin typeface="+mj-lt"/>
                <a:cs typeface="Times New Roman"/>
              </a:rPr>
              <a:t> </a:t>
            </a:r>
            <a:r>
              <a:rPr lang="en-IN" sz="2000" spc="-10" dirty="0" smtClean="0">
                <a:latin typeface="+mj-lt"/>
                <a:cs typeface="Verdana"/>
              </a:rPr>
              <a:t>a</a:t>
            </a:r>
            <a:r>
              <a:rPr lang="en-IN" sz="2000" spc="-15" dirty="0" smtClean="0">
                <a:latin typeface="+mj-lt"/>
                <a:cs typeface="Verdana"/>
              </a:rPr>
              <a:t>s</a:t>
            </a:r>
            <a:r>
              <a:rPr lang="en-IN" sz="2000" spc="-10" dirty="0" smtClean="0">
                <a:latin typeface="+mj-lt"/>
                <a:cs typeface="Verdana"/>
              </a:rPr>
              <a:t>s</a:t>
            </a:r>
            <a:r>
              <a:rPr lang="en-IN" sz="2000" dirty="0" smtClean="0">
                <a:latin typeface="+mj-lt"/>
                <a:cs typeface="Verdana"/>
              </a:rPr>
              <a:t>i</a:t>
            </a:r>
            <a:r>
              <a:rPr lang="en-IN" sz="2000" spc="-10" dirty="0" smtClean="0">
                <a:latin typeface="+mj-lt"/>
                <a:cs typeface="Verdana"/>
              </a:rPr>
              <a:t>gn</a:t>
            </a:r>
            <a:r>
              <a:rPr lang="en-IN" sz="2000" spc="105"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to</a:t>
            </a:r>
            <a:r>
              <a:rPr lang="en-IN" sz="2000" spc="95" dirty="0" smtClean="0">
                <a:latin typeface="+mj-lt"/>
                <a:cs typeface="Times New Roman"/>
              </a:rPr>
              <a:t> </a:t>
            </a:r>
            <a:r>
              <a:rPr lang="en-IN" sz="2000" spc="-5" dirty="0" smtClean="0">
                <a:latin typeface="+mj-lt"/>
                <a:cs typeface="Verdana"/>
              </a:rPr>
              <a:t>s</a:t>
            </a:r>
            <a:r>
              <a:rPr lang="en-IN" sz="2000" spc="-15" dirty="0" smtClean="0">
                <a:latin typeface="+mj-lt"/>
                <a:cs typeface="Verdana"/>
              </a:rPr>
              <a:t>o</a:t>
            </a:r>
            <a:r>
              <a:rPr lang="en-IN" sz="2000" dirty="0" smtClean="0">
                <a:latin typeface="+mj-lt"/>
                <a:cs typeface="Verdana"/>
              </a:rPr>
              <a:t>m</a:t>
            </a:r>
            <a:r>
              <a:rPr lang="en-IN" sz="2000" spc="-10" dirty="0" smtClean="0">
                <a:latin typeface="+mj-lt"/>
                <a:cs typeface="Verdana"/>
              </a:rPr>
              <a:t>e</a:t>
            </a:r>
            <a:r>
              <a:rPr lang="en-IN" sz="2000" spc="105" dirty="0" smtClean="0">
                <a:latin typeface="+mj-lt"/>
                <a:cs typeface="Times New Roman"/>
              </a:rPr>
              <a:t> </a:t>
            </a:r>
            <a:r>
              <a:rPr lang="en-IN" sz="2000" spc="-10" dirty="0" smtClean="0">
                <a:latin typeface="+mj-lt"/>
                <a:cs typeface="Verdana"/>
              </a:rPr>
              <a:t>and</a:t>
            </a:r>
            <a:r>
              <a:rPr lang="en-IN" sz="2000" spc="100" dirty="0" smtClean="0">
                <a:latin typeface="+mj-lt"/>
                <a:cs typeface="Times New Roman"/>
              </a:rPr>
              <a:t> </a:t>
            </a:r>
            <a:r>
              <a:rPr lang="en-IN" sz="2000" spc="-10" dirty="0" smtClean="0">
                <a:latin typeface="+mj-lt"/>
                <a:cs typeface="Verdana"/>
              </a:rPr>
              <a:t>not</a:t>
            </a:r>
            <a:r>
              <a:rPr lang="en-IN" sz="2000" spc="100" dirty="0" smtClean="0">
                <a:latin typeface="+mj-lt"/>
                <a:cs typeface="Times New Roman"/>
              </a:rPr>
              <a:t> </a:t>
            </a:r>
            <a:r>
              <a:rPr lang="en-IN" sz="2000" spc="-10" dirty="0" smtClean="0">
                <a:latin typeface="+mj-lt"/>
                <a:cs typeface="Verdana"/>
              </a:rPr>
              <a:t>a</a:t>
            </a:r>
            <a:r>
              <a:rPr lang="en-IN" sz="2000" dirty="0" smtClean="0">
                <a:latin typeface="+mj-lt"/>
                <a:cs typeface="Verdana"/>
              </a:rPr>
              <a:t>l</a:t>
            </a:r>
            <a:r>
              <a:rPr lang="en-IN" sz="2000" spc="-5" dirty="0" smtClean="0">
                <a:latin typeface="+mj-lt"/>
                <a:cs typeface="Verdana"/>
              </a:rPr>
              <a:t>l</a:t>
            </a:r>
            <a:r>
              <a:rPr lang="en-IN" sz="2000" spc="110" dirty="0" smtClean="0">
                <a:latin typeface="+mj-lt"/>
                <a:cs typeface="Times New Roman"/>
              </a:rPr>
              <a:t> </a:t>
            </a:r>
            <a:r>
              <a:rPr lang="en-IN" sz="2000" spc="-10" dirty="0" smtClean="0">
                <a:latin typeface="+mj-lt"/>
                <a:cs typeface="Verdana"/>
              </a:rPr>
              <a:t>pa</a:t>
            </a:r>
            <a:r>
              <a:rPr lang="en-IN" sz="2000" spc="-5" dirty="0" smtClean="0">
                <a:latin typeface="+mj-lt"/>
                <a:cs typeface="Verdana"/>
              </a:rPr>
              <a:t>g</a:t>
            </a:r>
            <a:r>
              <a:rPr lang="en-IN" sz="2000" spc="-20" dirty="0" smtClean="0">
                <a:latin typeface="+mj-lt"/>
                <a:cs typeface="Verdana"/>
              </a:rPr>
              <a:t>e</a:t>
            </a:r>
            <a:r>
              <a:rPr lang="en-IN" sz="2000" spc="-5" dirty="0" smtClean="0">
                <a:latin typeface="+mj-lt"/>
                <a:cs typeface="Verdana"/>
              </a:rPr>
              <a:t>s.</a:t>
            </a:r>
            <a:endParaRPr lang="en-IN" sz="2000" dirty="0" smtClean="0">
              <a:latin typeface="+mj-lt"/>
              <a:cs typeface="Times New Roman"/>
            </a:endParaRPr>
          </a:p>
        </p:txBody>
      </p:sp>
      <p:sp>
        <p:nvSpPr>
          <p:cNvPr id="4" name="TextBox 3"/>
          <p:cNvSpPr txBox="1"/>
          <p:nvPr/>
        </p:nvSpPr>
        <p:spPr>
          <a:xfrm>
            <a:off x="214282" y="285728"/>
            <a:ext cx="8501122" cy="984885"/>
          </a:xfrm>
          <a:prstGeom prst="rect">
            <a:avLst/>
          </a:prstGeom>
          <a:noFill/>
        </p:spPr>
        <p:txBody>
          <a:bodyPr wrap="square" rtlCol="0">
            <a:spAutoFit/>
          </a:bodyPr>
          <a:lstStyle/>
          <a:p>
            <a:pPr algn="just"/>
            <a:r>
              <a:rPr lang="en-IN" sz="2000" b="1" spc="-15" dirty="0" smtClean="0">
                <a:cs typeface="Verdana"/>
              </a:rPr>
              <a:t>Ste</a:t>
            </a:r>
            <a:r>
              <a:rPr lang="en-IN" sz="2000" b="1" spc="-10" dirty="0" smtClean="0">
                <a:cs typeface="Verdana"/>
              </a:rPr>
              <a:t>p</a:t>
            </a:r>
            <a:r>
              <a:rPr lang="en-IN" sz="2000" b="1" dirty="0" smtClean="0">
                <a:cs typeface="Times New Roman"/>
              </a:rPr>
              <a:t> </a:t>
            </a:r>
            <a:r>
              <a:rPr lang="en-IN" sz="2000" b="1" spc="-55" dirty="0" smtClean="0">
                <a:cs typeface="Times New Roman"/>
              </a:rPr>
              <a:t> </a:t>
            </a:r>
            <a:r>
              <a:rPr lang="en-IN" sz="2000" b="1" spc="-15" dirty="0" smtClean="0">
                <a:cs typeface="Verdana"/>
              </a:rPr>
              <a:t>(5</a:t>
            </a:r>
            <a:r>
              <a:rPr lang="en-IN" sz="2000" b="1" spc="-5" dirty="0" smtClean="0">
                <a:cs typeface="Verdana"/>
              </a:rPr>
              <a:t>):</a:t>
            </a:r>
            <a:r>
              <a:rPr lang="en-IN" sz="2000" b="1" dirty="0" smtClean="0">
                <a:cs typeface="Times New Roman"/>
              </a:rPr>
              <a:t> </a:t>
            </a:r>
            <a:r>
              <a:rPr lang="en-IN" sz="2000" b="1" spc="-50" dirty="0" smtClean="0">
                <a:cs typeface="Times New Roman"/>
              </a:rPr>
              <a:t> </a:t>
            </a:r>
            <a:r>
              <a:rPr lang="en-IN" sz="2000" spc="-10" dirty="0" smtClean="0">
                <a:cs typeface="Verdana"/>
              </a:rPr>
              <a:t>Wh</a:t>
            </a:r>
            <a:r>
              <a:rPr lang="en-IN" sz="2000" spc="-20" dirty="0" smtClean="0">
                <a:cs typeface="Verdana"/>
              </a:rPr>
              <a:t>e</a:t>
            </a:r>
            <a:r>
              <a:rPr lang="en-IN" sz="2000" spc="-10" dirty="0" smtClean="0">
                <a:cs typeface="Verdana"/>
              </a:rPr>
              <a:t>n</a:t>
            </a:r>
            <a:r>
              <a:rPr lang="en-IN" sz="2000" dirty="0" smtClean="0">
                <a:cs typeface="Times New Roman"/>
              </a:rPr>
              <a:t> </a:t>
            </a:r>
            <a:r>
              <a:rPr lang="en-IN" sz="2000" spc="-40" dirty="0" smtClean="0">
                <a:cs typeface="Times New Roman"/>
              </a:rPr>
              <a:t> </a:t>
            </a:r>
            <a:r>
              <a:rPr lang="en-IN" sz="2000" dirty="0" smtClean="0">
                <a:cs typeface="Verdana"/>
              </a:rPr>
              <a:t>w</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10" dirty="0" smtClean="0">
                <a:cs typeface="Verdana"/>
              </a:rPr>
              <a:t>cl</a:t>
            </a:r>
            <a:r>
              <a:rPr lang="en-IN" sz="2000" spc="-5" dirty="0" smtClean="0">
                <a:cs typeface="Verdana"/>
              </a:rPr>
              <a:t>ick</a:t>
            </a:r>
            <a:r>
              <a:rPr lang="en-IN" sz="2000" dirty="0" smtClean="0">
                <a:cs typeface="Times New Roman"/>
              </a:rPr>
              <a:t> </a:t>
            </a:r>
            <a:r>
              <a:rPr lang="en-IN" sz="2000" spc="-50" dirty="0" smtClean="0">
                <a:cs typeface="Times New Roman"/>
              </a:rPr>
              <a:t> </a:t>
            </a:r>
            <a:r>
              <a:rPr lang="en-IN" sz="2000" spc="-15" dirty="0" smtClean="0">
                <a:cs typeface="Verdana"/>
              </a:rPr>
              <a:t>o</a:t>
            </a:r>
            <a:r>
              <a:rPr lang="en-IN" sz="2000" spc="-10" dirty="0" smtClean="0">
                <a:cs typeface="Verdana"/>
              </a:rPr>
              <a:t>n</a:t>
            </a:r>
            <a:r>
              <a:rPr lang="en-IN" sz="2000" dirty="0" smtClean="0">
                <a:cs typeface="Times New Roman"/>
              </a:rPr>
              <a:t> </a:t>
            </a:r>
            <a:r>
              <a:rPr lang="en-IN" sz="2000" spc="-40" dirty="0" smtClean="0">
                <a:cs typeface="Times New Roman"/>
              </a:rPr>
              <a:t> </a:t>
            </a:r>
            <a:r>
              <a:rPr lang="en-IN" sz="2000" b="1" dirty="0" smtClean="0">
                <a:cs typeface="Verdana"/>
              </a:rPr>
              <a:t>M</a:t>
            </a:r>
            <a:r>
              <a:rPr lang="en-IN" sz="2000" b="1" spc="-10" dirty="0" smtClean="0">
                <a:cs typeface="Verdana"/>
              </a:rPr>
              <a:t>e</a:t>
            </a:r>
            <a:r>
              <a:rPr lang="en-IN" sz="2000" b="1" spc="-5" dirty="0" smtClean="0">
                <a:cs typeface="Verdana"/>
              </a:rPr>
              <a:t>n</a:t>
            </a:r>
            <a:r>
              <a:rPr lang="en-IN" sz="2000" b="1" spc="-10" dirty="0" smtClean="0">
                <a:cs typeface="Verdana"/>
              </a:rPr>
              <a:t>u</a:t>
            </a:r>
            <a:r>
              <a:rPr lang="en-IN" sz="2000" b="1" dirty="0" smtClean="0">
                <a:cs typeface="Times New Roman"/>
              </a:rPr>
              <a:t> </a:t>
            </a:r>
            <a:r>
              <a:rPr lang="en-IN" sz="2000" b="1" spc="-60" dirty="0" smtClean="0">
                <a:cs typeface="Times New Roman"/>
              </a:rPr>
              <a:t> </a:t>
            </a:r>
            <a:r>
              <a:rPr lang="en-IN" sz="2000" b="1" spc="-20" dirty="0" smtClean="0">
                <a:cs typeface="Verdana"/>
              </a:rPr>
              <a:t>A</a:t>
            </a:r>
            <a:r>
              <a:rPr lang="en-IN" sz="2000" b="1" spc="-5" dirty="0" smtClean="0">
                <a:cs typeface="Verdana"/>
              </a:rPr>
              <a:t>s</a:t>
            </a:r>
            <a:r>
              <a:rPr lang="en-IN" sz="2000" b="1" spc="-15" dirty="0" smtClean="0">
                <a:cs typeface="Verdana"/>
              </a:rPr>
              <a:t>s</a:t>
            </a:r>
            <a:r>
              <a:rPr lang="en-IN" sz="2000" b="1" spc="-5" dirty="0" smtClean="0">
                <a:cs typeface="Verdana"/>
              </a:rPr>
              <a:t>i</a:t>
            </a:r>
            <a:r>
              <a:rPr lang="en-IN" sz="2000" b="1" spc="-15" dirty="0" smtClean="0">
                <a:cs typeface="Verdana"/>
              </a:rPr>
              <a:t>gnm</a:t>
            </a:r>
            <a:r>
              <a:rPr lang="en-IN" sz="2000" b="1" dirty="0" smtClean="0">
                <a:cs typeface="Verdana"/>
              </a:rPr>
              <a:t>e</a:t>
            </a:r>
            <a:r>
              <a:rPr lang="en-IN" sz="2000" b="1" spc="-15" dirty="0" smtClean="0">
                <a:cs typeface="Verdana"/>
              </a:rPr>
              <a:t>n</a:t>
            </a:r>
            <a:r>
              <a:rPr lang="en-IN" sz="2000" b="1" spc="-5" dirty="0" smtClean="0">
                <a:cs typeface="Verdana"/>
              </a:rPr>
              <a:t>t</a:t>
            </a:r>
            <a:r>
              <a:rPr lang="en-IN" sz="2000" b="1" dirty="0" smtClean="0">
                <a:cs typeface="Times New Roman"/>
              </a:rPr>
              <a:t> </a:t>
            </a:r>
            <a:r>
              <a:rPr lang="en-IN" sz="2000" b="1" spc="-50" dirty="0" smtClean="0">
                <a:cs typeface="Times New Roman"/>
              </a:rPr>
              <a:t> </a:t>
            </a:r>
            <a:r>
              <a:rPr lang="en-IN" sz="2000" spc="-5" dirty="0" smtClean="0">
                <a:cs typeface="Verdana"/>
              </a:rPr>
              <a:t>tab,</a:t>
            </a:r>
            <a:r>
              <a:rPr lang="en-IN" sz="2000" dirty="0" smtClean="0">
                <a:cs typeface="Times New Roman"/>
              </a:rPr>
              <a:t> </a:t>
            </a:r>
            <a:r>
              <a:rPr lang="en-IN" sz="2000" spc="-50" dirty="0" smtClean="0">
                <a:cs typeface="Times New Roman"/>
              </a:rPr>
              <a:t> </a:t>
            </a:r>
            <a:r>
              <a:rPr lang="en-IN" sz="2000" spc="-5" dirty="0" smtClean="0">
                <a:cs typeface="Verdana"/>
              </a:rPr>
              <a:t>y</a:t>
            </a:r>
            <a:r>
              <a:rPr lang="en-IN" sz="2000" spc="-15" dirty="0" smtClean="0">
                <a:cs typeface="Verdana"/>
              </a:rPr>
              <a:t>o</a:t>
            </a:r>
            <a:r>
              <a:rPr lang="en-IN" sz="2000" spc="-10" dirty="0" smtClean="0">
                <a:cs typeface="Verdana"/>
              </a:rPr>
              <a:t>u</a:t>
            </a:r>
            <a:r>
              <a:rPr lang="en-IN" sz="2000" dirty="0" smtClean="0">
                <a:cs typeface="Times New Roman"/>
              </a:rPr>
              <a:t> </a:t>
            </a:r>
            <a:r>
              <a:rPr lang="en-IN" sz="2000" spc="-55" dirty="0" smtClean="0">
                <a:cs typeface="Times New Roman"/>
              </a:rPr>
              <a:t> </a:t>
            </a:r>
            <a:r>
              <a:rPr lang="en-IN" sz="2000" spc="-15" dirty="0" smtClean="0">
                <a:cs typeface="Verdana"/>
              </a:rPr>
              <a:t>w</a:t>
            </a:r>
            <a:r>
              <a:rPr lang="en-IN" sz="2000" dirty="0" smtClean="0">
                <a:cs typeface="Verdana"/>
              </a:rPr>
              <a:t>i</a:t>
            </a:r>
            <a:r>
              <a:rPr lang="en-IN" sz="2000" spc="-5" dirty="0" smtClean="0">
                <a:cs typeface="Verdana"/>
              </a:rPr>
              <a:t>ll</a:t>
            </a:r>
            <a:r>
              <a:rPr lang="en-IN" sz="2000" dirty="0" smtClean="0">
                <a:cs typeface="Times New Roman"/>
              </a:rPr>
              <a:t> </a:t>
            </a:r>
            <a:r>
              <a:rPr lang="en-IN" sz="2000" spc="-45" dirty="0" smtClean="0">
                <a:cs typeface="Times New Roman"/>
              </a:rPr>
              <a:t> </a:t>
            </a:r>
            <a:r>
              <a:rPr lang="en-IN" sz="2000" spc="-10" dirty="0" smtClean="0">
                <a:cs typeface="Verdana"/>
              </a:rPr>
              <a:t>g</a:t>
            </a:r>
            <a:r>
              <a:rPr lang="en-IN" sz="2000" spc="-20" dirty="0" smtClean="0">
                <a:cs typeface="Verdana"/>
              </a:rPr>
              <a:t>e</a:t>
            </a:r>
            <a:r>
              <a:rPr lang="en-IN" sz="2000" spc="-5" dirty="0" smtClean="0">
                <a:cs typeface="Verdana"/>
              </a:rPr>
              <a:t>t</a:t>
            </a:r>
            <a:r>
              <a:rPr lang="en-IN" sz="2000" dirty="0" smtClean="0">
                <a:cs typeface="Times New Roman"/>
              </a:rPr>
              <a:t> </a:t>
            </a:r>
            <a:r>
              <a:rPr lang="en-IN" sz="2000" spc="-5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5" dirty="0" smtClean="0">
                <a:cs typeface="Verdana"/>
              </a:rPr>
              <a:t>scr</a:t>
            </a:r>
            <a:r>
              <a:rPr lang="en-IN" sz="2000" spc="-20" dirty="0" smtClean="0">
                <a:cs typeface="Verdana"/>
              </a:rPr>
              <a:t>ee</a:t>
            </a:r>
            <a:r>
              <a:rPr lang="en-IN" sz="2000" spc="-10" dirty="0" smtClean="0">
                <a:cs typeface="Verdana"/>
              </a:rPr>
              <a:t>n</a:t>
            </a:r>
            <a:r>
              <a:rPr lang="en-IN" sz="2000" dirty="0" smtClean="0">
                <a:cs typeface="Times New Roman"/>
              </a:rPr>
              <a:t> </a:t>
            </a:r>
            <a:r>
              <a:rPr lang="en-IN" sz="2000" spc="-40" dirty="0" smtClean="0">
                <a:cs typeface="Times New Roman"/>
              </a:rPr>
              <a:t> 	</a:t>
            </a:r>
            <a:r>
              <a:rPr lang="en-IN" sz="2000" spc="-10" dirty="0" smtClean="0">
                <a:cs typeface="Verdana"/>
              </a:rPr>
              <a:t>as</a:t>
            </a:r>
            <a:r>
              <a:rPr lang="en-IN" sz="2000" dirty="0" smtClean="0">
                <a:cs typeface="Times New Roman"/>
              </a:rPr>
              <a:t> </a:t>
            </a:r>
            <a:r>
              <a:rPr lang="en-IN" sz="2000" spc="-50" dirty="0" smtClean="0">
                <a:cs typeface="Times New Roman"/>
              </a:rPr>
              <a:t> </a:t>
            </a:r>
            <a:r>
              <a:rPr lang="en-IN" sz="2000" spc="-10" dirty="0" smtClean="0">
                <a:cs typeface="Verdana"/>
              </a:rPr>
              <a:t>s</a:t>
            </a:r>
            <a:r>
              <a:rPr lang="en-IN" sz="2000" dirty="0" smtClean="0">
                <a:cs typeface="Verdana"/>
              </a:rPr>
              <a:t>h</a:t>
            </a:r>
            <a:r>
              <a:rPr lang="en-IN" sz="2000" spc="-15" dirty="0" smtClean="0">
                <a:cs typeface="Verdana"/>
              </a:rPr>
              <a:t>own</a:t>
            </a:r>
            <a:r>
              <a:rPr lang="en-IN" sz="2000" spc="-10" dirty="0" smtClean="0">
                <a:cs typeface="Times New Roman"/>
              </a:rPr>
              <a:t> </a:t>
            </a:r>
            <a:r>
              <a:rPr lang="en-IN" sz="2000" spc="-1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ow.</a:t>
            </a:r>
            <a:endParaRPr lang="en-IN" sz="2000" dirty="0" smtClean="0">
              <a:cs typeface="Verdana"/>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3" cstate="print"/>
          <a:srcRect/>
          <a:stretch>
            <a:fillRect/>
          </a:stretch>
        </p:blipFill>
        <p:spPr bwMode="auto">
          <a:xfrm>
            <a:off x="0" y="1357298"/>
            <a:ext cx="9144000" cy="3616677"/>
          </a:xfrm>
          <a:prstGeom prst="rect">
            <a:avLst/>
          </a:prstGeom>
          <a:noFill/>
          <a:ln w="9525">
            <a:noFill/>
            <a:miter lim="800000"/>
            <a:headEnd/>
            <a:tailEnd/>
          </a:ln>
          <a:effectLst/>
        </p:spPr>
      </p:pic>
      <p:sp>
        <p:nvSpPr>
          <p:cNvPr id="5" name="Rectangle 4"/>
          <p:cNvSpPr/>
          <p:nvPr/>
        </p:nvSpPr>
        <p:spPr>
          <a:xfrm>
            <a:off x="357158" y="5000636"/>
            <a:ext cx="8426548" cy="1643527"/>
          </a:xfrm>
          <a:prstGeom prst="rect">
            <a:avLst/>
          </a:prstGeom>
        </p:spPr>
        <p:txBody>
          <a:bodyPr wrap="square">
            <a:spAutoFit/>
          </a:bodyPr>
          <a:lstStyle/>
          <a:p>
            <a:pPr marL="499745" indent="-227965">
              <a:lnSpc>
                <a:spcPct val="100000"/>
              </a:lnSpc>
              <a:buFont typeface="Symbol"/>
              <a:buChar char=""/>
              <a:tabLst>
                <a:tab pos="500380" algn="l"/>
              </a:tabLst>
            </a:pPr>
            <a:r>
              <a:rPr lang="en-IN" sz="2000" b="1" spc="-10" dirty="0" smtClean="0">
                <a:latin typeface="+mj-lt"/>
                <a:cs typeface="Verdana"/>
              </a:rPr>
              <a:t>Dele</a:t>
            </a:r>
            <a:r>
              <a:rPr lang="en-IN" sz="2000" b="1" dirty="0" smtClean="0">
                <a:latin typeface="+mj-lt"/>
                <a:cs typeface="Verdana"/>
              </a:rPr>
              <a:t>t</a:t>
            </a:r>
            <a:r>
              <a:rPr lang="en-IN" sz="2000" b="1" spc="-10" dirty="0" smtClean="0">
                <a:latin typeface="+mj-lt"/>
                <a:cs typeface="Verdana"/>
              </a:rPr>
              <a:t>e:</a:t>
            </a:r>
            <a:r>
              <a:rPr lang="en-IN" sz="2000" b="1" spc="100" dirty="0" smtClean="0">
                <a:latin typeface="+mj-lt"/>
                <a:cs typeface="Times New Roman"/>
              </a:rPr>
              <a:t> </a:t>
            </a:r>
            <a:r>
              <a:rPr lang="en-IN" sz="2000" spc="-20" dirty="0" smtClean="0">
                <a:latin typeface="+mj-lt"/>
                <a:cs typeface="Verdana"/>
              </a:rPr>
              <a:t>I</a:t>
            </a:r>
            <a:r>
              <a:rPr lang="en-IN" sz="2000" spc="-5" dirty="0" smtClean="0">
                <a:latin typeface="+mj-lt"/>
                <a:cs typeface="Verdana"/>
              </a:rPr>
              <a:t>t</a:t>
            </a:r>
            <a:r>
              <a:rPr lang="en-IN" sz="2000" spc="114" dirty="0" smtClean="0">
                <a:latin typeface="+mj-lt"/>
                <a:cs typeface="Times New Roman"/>
              </a:rPr>
              <a:t> </a:t>
            </a:r>
            <a:r>
              <a:rPr lang="en-IN" sz="2000" spc="-5" dirty="0" smtClean="0">
                <a:latin typeface="+mj-lt"/>
                <a:cs typeface="Verdana"/>
              </a:rPr>
              <a:t>al</a:t>
            </a:r>
            <a:r>
              <a:rPr lang="en-IN" sz="2000" dirty="0" smtClean="0">
                <a:latin typeface="+mj-lt"/>
                <a:cs typeface="Verdana"/>
              </a:rPr>
              <a:t>l</a:t>
            </a:r>
            <a:r>
              <a:rPr lang="en-IN" sz="2000" spc="-15" dirty="0" smtClean="0">
                <a:latin typeface="+mj-lt"/>
                <a:cs typeface="Verdana"/>
              </a:rPr>
              <a:t>ow</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us</a:t>
            </a:r>
            <a:r>
              <a:rPr lang="en-IN" sz="2000" spc="-20" dirty="0" smtClean="0">
                <a:latin typeface="+mj-lt"/>
                <a:cs typeface="Verdana"/>
              </a:rPr>
              <a:t>e</a:t>
            </a:r>
            <a:r>
              <a:rPr lang="en-IN" sz="2000" dirty="0" smtClean="0">
                <a:latin typeface="+mj-lt"/>
                <a:cs typeface="Verdana"/>
              </a:rPr>
              <a:t>r</a:t>
            </a:r>
            <a:r>
              <a:rPr lang="en-IN" sz="2000" spc="-10" dirty="0" smtClean="0">
                <a:latin typeface="+mj-lt"/>
                <a:cs typeface="Verdana"/>
              </a:rPr>
              <a:t>s</a:t>
            </a:r>
            <a:r>
              <a:rPr lang="en-IN" sz="2000" spc="105"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10" dirty="0" smtClean="0">
                <a:latin typeface="+mj-lt"/>
                <a:cs typeface="Verdana"/>
              </a:rPr>
              <a:t>gr</a:t>
            </a:r>
            <a:r>
              <a:rPr lang="en-IN" sz="2000" spc="-15" dirty="0" smtClean="0">
                <a:latin typeface="+mj-lt"/>
                <a:cs typeface="Verdana"/>
              </a:rPr>
              <a:t>o</a:t>
            </a:r>
            <a:r>
              <a:rPr lang="en-IN" sz="2000" spc="-5" dirty="0" smtClean="0">
                <a:latin typeface="+mj-lt"/>
                <a:cs typeface="Verdana"/>
              </a:rPr>
              <a:t>u</a:t>
            </a:r>
            <a:r>
              <a:rPr lang="en-IN" sz="2000" spc="-10" dirty="0" smtClean="0">
                <a:latin typeface="+mj-lt"/>
                <a:cs typeface="Verdana"/>
              </a:rPr>
              <a:t>p</a:t>
            </a:r>
            <a:r>
              <a:rPr lang="en-IN" sz="2000" spc="100" dirty="0" smtClean="0">
                <a:latin typeface="+mj-lt"/>
                <a:cs typeface="Times New Roman"/>
              </a:rPr>
              <a:t> </a:t>
            </a:r>
            <a:r>
              <a:rPr lang="en-IN" sz="2000" spc="-5" dirty="0" smtClean="0">
                <a:latin typeface="+mj-lt"/>
                <a:cs typeface="Verdana"/>
              </a:rPr>
              <a:t>to</a:t>
            </a:r>
            <a:r>
              <a:rPr lang="en-IN" sz="2000" spc="95" dirty="0" smtClean="0">
                <a:latin typeface="+mj-lt"/>
                <a:cs typeface="Times New Roman"/>
              </a:rPr>
              <a:t> </a:t>
            </a:r>
            <a:r>
              <a:rPr lang="en-IN" sz="2000" spc="-10" dirty="0" smtClean="0">
                <a:latin typeface="+mj-lt"/>
                <a:cs typeface="Verdana"/>
              </a:rPr>
              <a:t>d</a:t>
            </a:r>
            <a:r>
              <a:rPr lang="en-IN" sz="2000" spc="-15"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te</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c</a:t>
            </a:r>
            <a:r>
              <a:rPr lang="en-IN" sz="2000" spc="-15" dirty="0" smtClean="0">
                <a:latin typeface="+mj-lt"/>
                <a:cs typeface="Verdana"/>
              </a:rPr>
              <a:t>o</a:t>
            </a:r>
            <a:r>
              <a:rPr lang="en-IN" sz="2000" spc="-5" dirty="0" smtClean="0">
                <a:latin typeface="+mj-lt"/>
                <a:cs typeface="Verdana"/>
              </a:rPr>
              <a:t>nt</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spc="-10" dirty="0" smtClean="0">
                <a:latin typeface="+mj-lt"/>
                <a:cs typeface="Verdana"/>
              </a:rPr>
              <a:t>p</a:t>
            </a:r>
            <a:r>
              <a:rPr lang="en-IN" sz="2000" dirty="0" smtClean="0">
                <a:latin typeface="+mj-lt"/>
                <a:cs typeface="Verdana"/>
              </a:rPr>
              <a:t>r</a:t>
            </a:r>
            <a:r>
              <a:rPr lang="en-IN" sz="2000" spc="-20" dirty="0" smtClean="0">
                <a:latin typeface="+mj-lt"/>
                <a:cs typeface="Verdana"/>
              </a:rPr>
              <a:t>e</a:t>
            </a:r>
            <a:r>
              <a:rPr lang="en-IN" sz="2000" spc="-5" dirty="0" smtClean="0">
                <a:latin typeface="+mj-lt"/>
                <a:cs typeface="Verdana"/>
              </a:rPr>
              <a:t>s</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Times New Roman"/>
            </a:endParaRPr>
          </a:p>
          <a:p>
            <a:pPr marL="499745" indent="-227965">
              <a:lnSpc>
                <a:spcPct val="100000"/>
              </a:lnSpc>
              <a:buFont typeface="Symbol"/>
              <a:buChar char=""/>
              <a:tabLst>
                <a:tab pos="500380" algn="l"/>
              </a:tabLst>
            </a:pPr>
            <a:r>
              <a:rPr lang="en-IN" sz="2000" b="1" spc="-10" dirty="0" smtClean="0">
                <a:latin typeface="+mj-lt"/>
                <a:cs typeface="Verdana"/>
              </a:rPr>
              <a:t>E</a:t>
            </a:r>
            <a:r>
              <a:rPr lang="en-IN" sz="2000" b="1" spc="-15" dirty="0" smtClean="0">
                <a:latin typeface="+mj-lt"/>
                <a:cs typeface="Verdana"/>
              </a:rPr>
              <a:t>di</a:t>
            </a:r>
            <a:r>
              <a:rPr lang="en-IN" sz="2000" b="1" spc="-5" dirty="0" smtClean="0">
                <a:latin typeface="+mj-lt"/>
                <a:cs typeface="Verdana"/>
              </a:rPr>
              <a:t>t:</a:t>
            </a:r>
            <a:r>
              <a:rPr lang="en-IN" sz="2000" b="1" spc="105" dirty="0" smtClean="0">
                <a:latin typeface="+mj-lt"/>
                <a:cs typeface="Times New Roman"/>
              </a:rPr>
              <a:t> </a:t>
            </a:r>
            <a:r>
              <a:rPr lang="en-IN" sz="2000" spc="-20" dirty="0" smtClean="0">
                <a:latin typeface="+mj-lt"/>
                <a:cs typeface="Verdana"/>
              </a:rPr>
              <a:t>I</a:t>
            </a:r>
            <a:r>
              <a:rPr lang="en-IN" sz="2000" spc="-5" dirty="0" smtClean="0">
                <a:latin typeface="+mj-lt"/>
                <a:cs typeface="Verdana"/>
              </a:rPr>
              <a:t>t</a:t>
            </a:r>
            <a:r>
              <a:rPr lang="en-IN" sz="2000" spc="114" dirty="0" smtClean="0">
                <a:latin typeface="+mj-lt"/>
                <a:cs typeface="Times New Roman"/>
              </a:rPr>
              <a:t> </a:t>
            </a:r>
            <a:r>
              <a:rPr lang="en-IN" sz="2000" spc="-5" dirty="0" smtClean="0">
                <a:latin typeface="+mj-lt"/>
                <a:cs typeface="Verdana"/>
              </a:rPr>
              <a:t>al</a:t>
            </a:r>
            <a:r>
              <a:rPr lang="en-IN" sz="2000" dirty="0" smtClean="0">
                <a:latin typeface="+mj-lt"/>
                <a:cs typeface="Verdana"/>
              </a:rPr>
              <a:t>l</a:t>
            </a:r>
            <a:r>
              <a:rPr lang="en-IN" sz="2000" spc="-15" dirty="0" smtClean="0">
                <a:latin typeface="+mj-lt"/>
                <a:cs typeface="Verdana"/>
              </a:rPr>
              <a:t>ow</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us</a:t>
            </a:r>
            <a:r>
              <a:rPr lang="en-IN" sz="2000" spc="-20" dirty="0" smtClean="0">
                <a:latin typeface="+mj-lt"/>
                <a:cs typeface="Verdana"/>
              </a:rPr>
              <a:t>e</a:t>
            </a:r>
            <a:r>
              <a:rPr lang="en-IN" sz="2000" dirty="0" smtClean="0">
                <a:latin typeface="+mj-lt"/>
                <a:cs typeface="Verdana"/>
              </a:rPr>
              <a:t>r</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10" dirty="0" smtClean="0">
                <a:latin typeface="+mj-lt"/>
                <a:cs typeface="Verdana"/>
              </a:rPr>
              <a:t>gr</a:t>
            </a:r>
            <a:r>
              <a:rPr lang="en-IN" sz="2000" spc="-15" dirty="0" smtClean="0">
                <a:latin typeface="+mj-lt"/>
                <a:cs typeface="Verdana"/>
              </a:rPr>
              <a:t>o</a:t>
            </a:r>
            <a:r>
              <a:rPr lang="en-IN" sz="2000" spc="-5" dirty="0" smtClean="0">
                <a:latin typeface="+mj-lt"/>
                <a:cs typeface="Verdana"/>
              </a:rPr>
              <a:t>u</a:t>
            </a:r>
            <a:r>
              <a:rPr lang="en-IN" sz="2000" spc="-10" dirty="0" smtClean="0">
                <a:latin typeface="+mj-lt"/>
                <a:cs typeface="Verdana"/>
              </a:rPr>
              <a:t>p</a:t>
            </a:r>
            <a:r>
              <a:rPr lang="en-IN" sz="2000" spc="100" dirty="0" smtClean="0">
                <a:latin typeface="+mj-lt"/>
                <a:cs typeface="Times New Roman"/>
              </a:rPr>
              <a:t> </a:t>
            </a:r>
            <a:r>
              <a:rPr lang="en-IN" sz="2000" spc="-5" dirty="0" smtClean="0">
                <a:latin typeface="+mj-lt"/>
                <a:cs typeface="Verdana"/>
              </a:rPr>
              <a:t>to</a:t>
            </a:r>
            <a:r>
              <a:rPr lang="en-IN" sz="2000" spc="105" dirty="0" smtClean="0">
                <a:latin typeface="+mj-lt"/>
                <a:cs typeface="Times New Roman"/>
              </a:rPr>
              <a:t> </a:t>
            </a:r>
            <a:r>
              <a:rPr lang="en-IN" sz="2000" spc="-20" dirty="0" smtClean="0">
                <a:latin typeface="+mj-lt"/>
                <a:cs typeface="Verdana"/>
              </a:rPr>
              <a:t>e</a:t>
            </a:r>
            <a:r>
              <a:rPr lang="en-IN" sz="2000" spc="-10" dirty="0" smtClean="0">
                <a:latin typeface="+mj-lt"/>
                <a:cs typeface="Verdana"/>
              </a:rPr>
              <a:t>d</a:t>
            </a:r>
            <a:r>
              <a:rPr lang="en-IN" sz="2000" dirty="0" smtClean="0">
                <a:latin typeface="+mj-lt"/>
                <a:cs typeface="Verdana"/>
              </a:rPr>
              <a:t>i</a:t>
            </a:r>
            <a:r>
              <a:rPr lang="en-IN" sz="2000" spc="-5" dirty="0" smtClean="0">
                <a:latin typeface="+mj-lt"/>
                <a:cs typeface="Verdana"/>
              </a:rPr>
              <a:t>t</a:t>
            </a:r>
            <a:r>
              <a:rPr lang="en-IN" sz="2000" spc="10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c</a:t>
            </a:r>
            <a:r>
              <a:rPr lang="en-IN" sz="2000" spc="-15" dirty="0" smtClean="0">
                <a:latin typeface="+mj-lt"/>
                <a:cs typeface="Verdana"/>
              </a:rPr>
              <a:t>o</a:t>
            </a:r>
            <a:r>
              <a:rPr lang="en-IN" sz="2000" spc="-5" dirty="0" smtClean="0">
                <a:latin typeface="+mj-lt"/>
                <a:cs typeface="Verdana"/>
              </a:rPr>
              <a:t>nt</a:t>
            </a:r>
            <a:r>
              <a:rPr lang="en-IN" sz="2000" spc="-20" dirty="0" smtClean="0">
                <a:latin typeface="+mj-lt"/>
                <a:cs typeface="Verdana"/>
              </a:rPr>
              <a:t>e</a:t>
            </a:r>
            <a:r>
              <a:rPr lang="en-IN" sz="2000" dirty="0" smtClean="0">
                <a:latin typeface="+mj-lt"/>
                <a:cs typeface="Verdana"/>
              </a:rPr>
              <a:t>n</a:t>
            </a:r>
            <a:r>
              <a:rPr lang="en-IN" sz="2000" spc="-5" dirty="0" smtClean="0">
                <a:latin typeface="+mj-lt"/>
                <a:cs typeface="Verdana"/>
              </a:rPr>
              <a:t>t</a:t>
            </a:r>
            <a:r>
              <a:rPr lang="en-IN" sz="2000" spc="100" dirty="0" smtClean="0">
                <a:latin typeface="+mj-lt"/>
                <a:cs typeface="Times New Roman"/>
              </a:rPr>
              <a:t> </a:t>
            </a:r>
            <a:r>
              <a:rPr lang="en-IN" sz="2000" spc="-10" dirty="0" smtClean="0">
                <a:latin typeface="+mj-lt"/>
                <a:cs typeface="Verdana"/>
              </a:rPr>
              <a:t>pr</a:t>
            </a:r>
            <a:r>
              <a:rPr lang="en-IN" sz="2000" spc="-5" dirty="0" smtClean="0">
                <a:latin typeface="+mj-lt"/>
                <a:cs typeface="Verdana"/>
              </a:rPr>
              <a:t>e</a:t>
            </a:r>
            <a:r>
              <a:rPr lang="en-IN" sz="2000" spc="-10" dirty="0" smtClean="0">
                <a:latin typeface="+mj-lt"/>
                <a:cs typeface="Verdana"/>
              </a:rPr>
              <a:t>s</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114"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Times New Roman"/>
            </a:endParaRPr>
          </a:p>
          <a:p>
            <a:pPr marL="499745" marR="31750" indent="-227965">
              <a:lnSpc>
                <a:spcPct val="102000"/>
              </a:lnSpc>
              <a:buFont typeface="Symbol"/>
              <a:buChar char=""/>
              <a:tabLst>
                <a:tab pos="500380" algn="l"/>
              </a:tabLst>
            </a:pPr>
            <a:r>
              <a:rPr lang="en-IN" sz="2000" b="1" spc="-10" dirty="0" smtClean="0">
                <a:latin typeface="+mj-lt"/>
                <a:cs typeface="Verdana"/>
              </a:rPr>
              <a:t>E</a:t>
            </a:r>
            <a:r>
              <a:rPr lang="en-IN" sz="2000" b="1" spc="-15" dirty="0" smtClean="0">
                <a:latin typeface="+mj-lt"/>
                <a:cs typeface="Verdana"/>
              </a:rPr>
              <a:t>di</a:t>
            </a:r>
            <a:r>
              <a:rPr lang="en-IN" sz="2000" b="1" spc="-5" dirty="0" smtClean="0">
                <a:latin typeface="+mj-lt"/>
                <a:cs typeface="Verdana"/>
              </a:rPr>
              <a:t>t</a:t>
            </a:r>
            <a:r>
              <a:rPr lang="en-IN" sz="2000" b="1" spc="95" dirty="0" smtClean="0">
                <a:latin typeface="+mj-lt"/>
                <a:cs typeface="Times New Roman"/>
              </a:rPr>
              <a:t> </a:t>
            </a:r>
            <a:r>
              <a:rPr lang="en-IN" sz="2000" b="1" spc="-15" dirty="0" smtClean="0">
                <a:latin typeface="+mj-lt"/>
                <a:cs typeface="Verdana"/>
              </a:rPr>
              <a:t>Sta</a:t>
            </a:r>
            <a:r>
              <a:rPr lang="en-IN" sz="2000" b="1" dirty="0" smtClean="0">
                <a:latin typeface="+mj-lt"/>
                <a:cs typeface="Verdana"/>
              </a:rPr>
              <a:t>t</a:t>
            </a:r>
            <a:r>
              <a:rPr lang="en-IN" sz="2000" b="1" spc="-10" dirty="0" smtClean="0">
                <a:latin typeface="+mj-lt"/>
                <a:cs typeface="Verdana"/>
              </a:rPr>
              <a:t>e:</a:t>
            </a:r>
            <a:r>
              <a:rPr lang="en-IN" sz="2000" b="1" spc="105" dirty="0" smtClean="0">
                <a:latin typeface="+mj-lt"/>
                <a:cs typeface="Times New Roman"/>
              </a:rPr>
              <a:t> </a:t>
            </a:r>
            <a:r>
              <a:rPr lang="en-IN" sz="2000" spc="-20" dirty="0" smtClean="0">
                <a:latin typeface="+mj-lt"/>
                <a:cs typeface="Verdana"/>
              </a:rPr>
              <a:t>I</a:t>
            </a:r>
            <a:r>
              <a:rPr lang="en-IN" sz="2000" spc="-5" dirty="0" smtClean="0">
                <a:latin typeface="+mj-lt"/>
                <a:cs typeface="Verdana"/>
              </a:rPr>
              <a:t>t</a:t>
            </a:r>
            <a:r>
              <a:rPr lang="en-IN" sz="2000" spc="100" dirty="0" smtClean="0">
                <a:latin typeface="+mj-lt"/>
                <a:cs typeface="Times New Roman"/>
              </a:rPr>
              <a:t> </a:t>
            </a:r>
            <a:r>
              <a:rPr lang="en-IN" sz="2000" spc="-10" dirty="0" smtClean="0">
                <a:latin typeface="+mj-lt"/>
                <a:cs typeface="Verdana"/>
              </a:rPr>
              <a:t>a</a:t>
            </a:r>
            <a:r>
              <a:rPr lang="en-IN" sz="2000" dirty="0" smtClean="0">
                <a:latin typeface="+mj-lt"/>
                <a:cs typeface="Verdana"/>
              </a:rPr>
              <a:t>ll</a:t>
            </a:r>
            <a:r>
              <a:rPr lang="en-IN" sz="2000" spc="-15" dirty="0" smtClean="0">
                <a:latin typeface="+mj-lt"/>
                <a:cs typeface="Verdana"/>
              </a:rPr>
              <a:t>ow</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us</a:t>
            </a:r>
            <a:r>
              <a:rPr lang="en-IN" sz="2000" spc="-20" dirty="0" smtClean="0">
                <a:latin typeface="+mj-lt"/>
                <a:cs typeface="Verdana"/>
              </a:rPr>
              <a:t>e</a:t>
            </a:r>
            <a:r>
              <a:rPr lang="en-IN" sz="2000" dirty="0" smtClean="0">
                <a:latin typeface="+mj-lt"/>
                <a:cs typeface="Verdana"/>
              </a:rPr>
              <a:t>r</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10" dirty="0" smtClean="0">
                <a:latin typeface="+mj-lt"/>
                <a:cs typeface="Verdana"/>
              </a:rPr>
              <a:t>gr</a:t>
            </a:r>
            <a:r>
              <a:rPr lang="en-IN" sz="2000" spc="-15" dirty="0" smtClean="0">
                <a:latin typeface="+mj-lt"/>
                <a:cs typeface="Verdana"/>
              </a:rPr>
              <a:t>o</a:t>
            </a:r>
            <a:r>
              <a:rPr lang="en-IN" sz="2000" spc="-5" dirty="0" smtClean="0">
                <a:latin typeface="+mj-lt"/>
                <a:cs typeface="Verdana"/>
              </a:rPr>
              <a:t>u</a:t>
            </a:r>
            <a:r>
              <a:rPr lang="en-IN" sz="2000" spc="-10" dirty="0" smtClean="0">
                <a:latin typeface="+mj-lt"/>
                <a:cs typeface="Verdana"/>
              </a:rPr>
              <a:t>p</a:t>
            </a:r>
            <a:r>
              <a:rPr lang="en-IN" sz="2000" spc="114" dirty="0" smtClean="0">
                <a:latin typeface="+mj-lt"/>
                <a:cs typeface="Times New Roman"/>
              </a:rPr>
              <a:t> </a:t>
            </a:r>
            <a:r>
              <a:rPr lang="en-IN" sz="2000" spc="-5" dirty="0" smtClean="0">
                <a:latin typeface="+mj-lt"/>
                <a:cs typeface="Verdana"/>
              </a:rPr>
              <a:t>to</a:t>
            </a:r>
            <a:r>
              <a:rPr lang="en-IN" sz="2000" spc="105" dirty="0" smtClean="0">
                <a:latin typeface="+mj-lt"/>
                <a:cs typeface="Times New Roman"/>
              </a:rPr>
              <a:t> </a:t>
            </a:r>
            <a:r>
              <a:rPr lang="en-IN" sz="2000" spc="-20" dirty="0" smtClean="0">
                <a:latin typeface="+mj-lt"/>
                <a:cs typeface="Verdana"/>
              </a:rPr>
              <a:t>c</a:t>
            </a:r>
            <a:r>
              <a:rPr lang="en-IN" sz="2000" spc="-5" dirty="0" smtClean="0">
                <a:latin typeface="+mj-lt"/>
                <a:cs typeface="Verdana"/>
              </a:rPr>
              <a:t>h</a:t>
            </a:r>
            <a:r>
              <a:rPr lang="en-IN" sz="2000" spc="-10" dirty="0" smtClean="0">
                <a:latin typeface="+mj-lt"/>
                <a:cs typeface="Verdana"/>
              </a:rPr>
              <a:t>a</a:t>
            </a:r>
            <a:r>
              <a:rPr lang="en-IN" sz="2000" spc="-5" dirty="0" smtClean="0">
                <a:latin typeface="+mj-lt"/>
                <a:cs typeface="Verdana"/>
              </a:rPr>
              <a:t>n</a:t>
            </a:r>
            <a:r>
              <a:rPr lang="en-IN" sz="2000" spc="-10" dirty="0" smtClean="0">
                <a:latin typeface="+mj-lt"/>
                <a:cs typeface="Verdana"/>
              </a:rPr>
              <a:t>ge</a:t>
            </a:r>
            <a:r>
              <a:rPr lang="en-IN" sz="2000" spc="105" dirty="0" smtClean="0">
                <a:latin typeface="+mj-lt"/>
                <a:cs typeface="Times New Roman"/>
              </a:rPr>
              <a:t> </a:t>
            </a:r>
            <a:r>
              <a:rPr lang="en-IN" sz="2000" dirty="0" smtClean="0">
                <a:latin typeface="+mj-lt"/>
                <a:cs typeface="Verdana"/>
              </a:rPr>
              <a:t>t</a:t>
            </a:r>
            <a:r>
              <a:rPr lang="en-IN" sz="2000" spc="-5" dirty="0" smtClean="0">
                <a:latin typeface="+mj-lt"/>
                <a:cs typeface="Verdana"/>
              </a:rPr>
              <a:t>h</a:t>
            </a:r>
            <a:r>
              <a:rPr lang="en-IN" sz="2000" spc="-10" dirty="0" smtClean="0">
                <a:latin typeface="+mj-lt"/>
                <a:cs typeface="Verdana"/>
              </a:rPr>
              <a:t>e</a:t>
            </a:r>
            <a:r>
              <a:rPr lang="en-IN" sz="2000" spc="90" dirty="0" smtClean="0">
                <a:latin typeface="+mj-lt"/>
                <a:cs typeface="Times New Roman"/>
              </a:rPr>
              <a:t> </a:t>
            </a:r>
            <a:r>
              <a:rPr lang="en-IN" sz="2000" spc="-20" dirty="0" smtClean="0">
                <a:latin typeface="+mj-lt"/>
                <a:cs typeface="Verdana"/>
              </a:rPr>
              <a:t>s</a:t>
            </a:r>
            <a:r>
              <a:rPr lang="en-IN" sz="2000" spc="-5" dirty="0" smtClean="0">
                <a:latin typeface="+mj-lt"/>
                <a:cs typeface="Verdana"/>
              </a:rPr>
              <a:t>ta</a:t>
            </a:r>
            <a:r>
              <a:rPr lang="en-IN" sz="2000" spc="5" dirty="0" smtClean="0">
                <a:latin typeface="+mj-lt"/>
                <a:cs typeface="Verdana"/>
              </a:rPr>
              <a:t>t</a:t>
            </a:r>
            <a:r>
              <a:rPr lang="en-IN" sz="2000" spc="-10" dirty="0" smtClean="0">
                <a:latin typeface="+mj-lt"/>
                <a:cs typeface="Verdana"/>
              </a:rPr>
              <a:t>e</a:t>
            </a:r>
            <a:r>
              <a:rPr lang="en-IN" sz="2000" spc="100" dirty="0" smtClean="0">
                <a:latin typeface="+mj-lt"/>
                <a:cs typeface="Times New Roman"/>
              </a:rPr>
              <a:t> </a:t>
            </a:r>
            <a:r>
              <a:rPr lang="en-IN" sz="2000" spc="-15" dirty="0" smtClean="0">
                <a:latin typeface="+mj-lt"/>
                <a:cs typeface="Verdana"/>
              </a:rPr>
              <a:t>o</a:t>
            </a:r>
            <a:r>
              <a:rPr lang="en-IN" sz="2000" spc="-5" dirty="0" smtClean="0">
                <a:latin typeface="+mj-lt"/>
                <a:cs typeface="Verdana"/>
              </a:rPr>
              <a:t>f</a:t>
            </a:r>
            <a:r>
              <a:rPr lang="en-IN" sz="2000" spc="105" dirty="0" smtClean="0">
                <a:latin typeface="+mj-lt"/>
                <a:cs typeface="Times New Roman"/>
              </a:rPr>
              <a:t> </a:t>
            </a:r>
            <a:r>
              <a:rPr lang="en-IN" sz="2000" spc="-5" dirty="0" smtClean="0">
                <a:latin typeface="+mj-lt"/>
                <a:cs typeface="Verdana"/>
              </a:rPr>
              <a:t>c</a:t>
            </a:r>
            <a:r>
              <a:rPr lang="en-IN" sz="2000" spc="-15" dirty="0" smtClean="0">
                <a:latin typeface="+mj-lt"/>
                <a:cs typeface="Verdana"/>
              </a:rPr>
              <a:t>o</a:t>
            </a:r>
            <a:r>
              <a:rPr lang="en-IN" sz="2000" spc="-5" dirty="0" smtClean="0">
                <a:latin typeface="+mj-lt"/>
                <a:cs typeface="Verdana"/>
              </a:rPr>
              <a:t>nt</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dirty="0" smtClean="0">
                <a:latin typeface="+mj-lt"/>
                <a:cs typeface="Verdana"/>
              </a:rPr>
              <a:t>p</a:t>
            </a:r>
            <a:r>
              <a:rPr lang="en-IN" sz="2000" spc="-10" dirty="0" smtClean="0">
                <a:latin typeface="+mj-lt"/>
                <a:cs typeface="Verdana"/>
              </a:rPr>
              <a:t>r</a:t>
            </a:r>
            <a:r>
              <a:rPr lang="en-IN" sz="2000" spc="-5" dirty="0" smtClean="0">
                <a:latin typeface="+mj-lt"/>
                <a:cs typeface="Verdana"/>
              </a:rPr>
              <a:t>es</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Times New Roman"/>
            </a:endParaRPr>
          </a:p>
        </p:txBody>
      </p:sp>
      <p:sp>
        <p:nvSpPr>
          <p:cNvPr id="4" name="TextBox 3"/>
          <p:cNvSpPr txBox="1"/>
          <p:nvPr/>
        </p:nvSpPr>
        <p:spPr>
          <a:xfrm>
            <a:off x="214282" y="357166"/>
            <a:ext cx="8501122" cy="1015663"/>
          </a:xfrm>
          <a:prstGeom prst="rect">
            <a:avLst/>
          </a:prstGeom>
          <a:noFill/>
        </p:spPr>
        <p:txBody>
          <a:bodyPr wrap="square" rtlCol="0">
            <a:spAutoFit/>
          </a:bodyPr>
          <a:lstStyle/>
          <a:p>
            <a:r>
              <a:rPr lang="en-IN" sz="2000" b="1" spc="-15" dirty="0" smtClean="0">
                <a:cs typeface="Verdana"/>
              </a:rPr>
              <a:t>Ste</a:t>
            </a:r>
            <a:r>
              <a:rPr lang="en-IN" sz="2000" b="1" spc="-10" dirty="0" smtClean="0">
                <a:cs typeface="Verdana"/>
              </a:rPr>
              <a:t>p</a:t>
            </a:r>
            <a:r>
              <a:rPr lang="en-IN" sz="2000" b="1" dirty="0" smtClean="0">
                <a:cs typeface="Times New Roman"/>
              </a:rPr>
              <a:t> </a:t>
            </a:r>
            <a:r>
              <a:rPr lang="en-IN" sz="2000" b="1" spc="-105" dirty="0" smtClean="0">
                <a:cs typeface="Times New Roman"/>
              </a:rPr>
              <a:t> </a:t>
            </a:r>
            <a:r>
              <a:rPr lang="en-IN" sz="2000" b="1" spc="-5" dirty="0" smtClean="0">
                <a:cs typeface="Verdana"/>
              </a:rPr>
              <a:t>(</a:t>
            </a:r>
            <a:r>
              <a:rPr lang="en-IN" sz="2000" b="1" spc="-10" dirty="0" smtClean="0">
                <a:cs typeface="Verdana"/>
              </a:rPr>
              <a:t>6):</a:t>
            </a:r>
            <a:r>
              <a:rPr lang="en-IN" sz="2000" b="1" dirty="0" smtClean="0">
                <a:cs typeface="Times New Roman"/>
              </a:rPr>
              <a:t> </a:t>
            </a:r>
            <a:r>
              <a:rPr lang="en-IN" sz="2000" b="1" spc="-100" dirty="0" smtClean="0">
                <a:cs typeface="Times New Roman"/>
              </a:rPr>
              <a:t> </a:t>
            </a:r>
            <a:r>
              <a:rPr lang="en-IN" sz="2000" b="1" spc="-10" dirty="0" smtClean="0">
                <a:cs typeface="Verdana"/>
              </a:rPr>
              <a:t>Mo</a:t>
            </a:r>
            <a:r>
              <a:rPr lang="en-IN" sz="2000" b="1" dirty="0" smtClean="0">
                <a:cs typeface="Verdana"/>
              </a:rPr>
              <a:t>d</a:t>
            </a:r>
            <a:r>
              <a:rPr lang="en-IN" sz="2000" b="1" spc="-15" dirty="0" smtClean="0">
                <a:cs typeface="Verdana"/>
              </a:rPr>
              <a:t>ul</a:t>
            </a:r>
            <a:r>
              <a:rPr lang="en-IN" sz="2000" b="1" spc="-10" dirty="0" smtClean="0">
                <a:cs typeface="Verdana"/>
              </a:rPr>
              <a:t>e</a:t>
            </a:r>
            <a:r>
              <a:rPr lang="en-IN" sz="2000" b="1" dirty="0" smtClean="0">
                <a:cs typeface="Times New Roman"/>
              </a:rPr>
              <a:t> </a:t>
            </a:r>
            <a:r>
              <a:rPr lang="en-IN" sz="2000" b="1" spc="-95" dirty="0" smtClean="0">
                <a:cs typeface="Times New Roman"/>
              </a:rPr>
              <a:t> </a:t>
            </a:r>
            <a:r>
              <a:rPr lang="en-IN" sz="2000" b="1" spc="-10" dirty="0" smtClean="0">
                <a:cs typeface="Verdana"/>
              </a:rPr>
              <a:t>P</a:t>
            </a:r>
            <a:r>
              <a:rPr lang="en-IN" sz="2000" b="1" dirty="0" smtClean="0">
                <a:cs typeface="Verdana"/>
              </a:rPr>
              <a:t>er</a:t>
            </a:r>
            <a:r>
              <a:rPr lang="en-IN" sz="2000" b="1" spc="-15" dirty="0" smtClean="0">
                <a:cs typeface="Verdana"/>
              </a:rPr>
              <a:t>mi</a:t>
            </a:r>
            <a:r>
              <a:rPr lang="en-IN" sz="2000" b="1" spc="-5" dirty="0" smtClean="0">
                <a:cs typeface="Verdana"/>
              </a:rPr>
              <a:t>s</a:t>
            </a:r>
            <a:r>
              <a:rPr lang="en-IN" sz="2000" b="1" spc="-15" dirty="0" smtClean="0">
                <a:cs typeface="Verdana"/>
              </a:rPr>
              <a:t>si</a:t>
            </a:r>
            <a:r>
              <a:rPr lang="en-IN" sz="2000" b="1" dirty="0" smtClean="0">
                <a:cs typeface="Verdana"/>
              </a:rPr>
              <a:t>o</a:t>
            </a:r>
            <a:r>
              <a:rPr lang="en-IN" sz="2000" b="1" spc="-15" dirty="0" smtClean="0">
                <a:cs typeface="Verdana"/>
              </a:rPr>
              <a:t>n</a:t>
            </a:r>
            <a:r>
              <a:rPr lang="en-IN" sz="2000" b="1" spc="-10" dirty="0" smtClean="0">
                <a:cs typeface="Verdana"/>
              </a:rPr>
              <a:t>s</a:t>
            </a:r>
            <a:r>
              <a:rPr lang="en-IN" sz="2000" b="1" dirty="0" smtClean="0">
                <a:cs typeface="Times New Roman"/>
              </a:rPr>
              <a:t> </a:t>
            </a:r>
            <a:r>
              <a:rPr lang="en-IN" sz="2000" b="1" spc="-90" dirty="0" smtClean="0">
                <a:cs typeface="Times New Roman"/>
              </a:rPr>
              <a:t> </a:t>
            </a:r>
            <a:r>
              <a:rPr lang="en-IN" sz="2000" spc="-10" dirty="0" smtClean="0">
                <a:cs typeface="Verdana"/>
              </a:rPr>
              <a:t>tab</a:t>
            </a:r>
            <a:r>
              <a:rPr lang="en-IN" sz="2000" dirty="0" smtClean="0">
                <a:cs typeface="Times New Roman"/>
              </a:rPr>
              <a:t> </a:t>
            </a:r>
            <a:r>
              <a:rPr lang="en-IN" sz="2000" spc="-90" dirty="0" smtClean="0">
                <a:cs typeface="Times New Roman"/>
              </a:rPr>
              <a:t> </a:t>
            </a:r>
            <a:r>
              <a:rPr lang="en-IN" sz="2000" dirty="0" smtClean="0">
                <a:cs typeface="Verdana"/>
              </a:rPr>
              <a:t>p</a:t>
            </a:r>
            <a:r>
              <a:rPr lang="en-IN" sz="2000" spc="-10" dirty="0" smtClean="0">
                <a:cs typeface="Verdana"/>
              </a:rPr>
              <a:t>r</a:t>
            </a:r>
            <a:r>
              <a:rPr lang="en-IN" sz="2000" spc="-5" dirty="0" smtClean="0">
                <a:cs typeface="Verdana"/>
              </a:rPr>
              <a:t>o</a:t>
            </a:r>
            <a:r>
              <a:rPr lang="en-IN" sz="2000" spc="-10" dirty="0" smtClean="0">
                <a:cs typeface="Verdana"/>
              </a:rPr>
              <a:t>v</a:t>
            </a:r>
            <a:r>
              <a:rPr lang="en-IN" sz="2000" dirty="0" smtClean="0">
                <a:cs typeface="Verdana"/>
              </a:rPr>
              <a:t>i</a:t>
            </a:r>
            <a:r>
              <a:rPr lang="en-IN" sz="2000" spc="-10" dirty="0" smtClean="0">
                <a:cs typeface="Verdana"/>
              </a:rPr>
              <a:t>d</a:t>
            </a:r>
            <a:r>
              <a:rPr lang="en-IN" sz="2000" spc="-20" dirty="0" smtClean="0">
                <a:cs typeface="Verdana"/>
              </a:rPr>
              <a:t>e</a:t>
            </a:r>
            <a:r>
              <a:rPr lang="en-IN" sz="2000" spc="-10" dirty="0" smtClean="0">
                <a:cs typeface="Verdana"/>
              </a:rPr>
              <a:t>s</a:t>
            </a:r>
            <a:r>
              <a:rPr lang="en-IN" sz="2000" dirty="0" smtClean="0">
                <a:cs typeface="Times New Roman"/>
              </a:rPr>
              <a:t> </a:t>
            </a:r>
            <a:r>
              <a:rPr lang="en-IN" sz="2000" spc="-80" dirty="0" smtClean="0">
                <a:cs typeface="Times New Roman"/>
              </a:rPr>
              <a:t> </a:t>
            </a:r>
            <a:r>
              <a:rPr lang="en-IN" sz="2000" spc="-5" dirty="0" smtClean="0">
                <a:cs typeface="Verdana"/>
              </a:rPr>
              <a:t>th</a:t>
            </a:r>
            <a:r>
              <a:rPr lang="en-IN" sz="2000" spc="-10" dirty="0" smtClean="0">
                <a:cs typeface="Verdana"/>
              </a:rPr>
              <a:t>r</a:t>
            </a:r>
            <a:r>
              <a:rPr lang="en-IN" sz="2000" spc="-20" dirty="0" smtClean="0">
                <a:cs typeface="Verdana"/>
              </a:rPr>
              <a:t>e</a:t>
            </a:r>
            <a:r>
              <a:rPr lang="en-IN" sz="2000" spc="-10" dirty="0" smtClean="0">
                <a:cs typeface="Verdana"/>
              </a:rPr>
              <a:t>e</a:t>
            </a:r>
            <a:r>
              <a:rPr lang="en-IN" sz="2000" dirty="0" smtClean="0">
                <a:cs typeface="Times New Roman"/>
              </a:rPr>
              <a:t> </a:t>
            </a:r>
            <a:r>
              <a:rPr lang="en-IN" sz="2000" spc="-90" dirty="0" smtClean="0">
                <a:cs typeface="Times New Roman"/>
              </a:rPr>
              <a:t> </a:t>
            </a:r>
            <a:r>
              <a:rPr lang="en-IN" sz="2000" spc="-5" dirty="0" smtClean="0">
                <a:cs typeface="Verdana"/>
              </a:rPr>
              <a:t>act</a:t>
            </a:r>
            <a:r>
              <a:rPr lang="en-IN" sz="2000" dirty="0" smtClean="0">
                <a:cs typeface="Verdana"/>
              </a:rPr>
              <a:t>i</a:t>
            </a:r>
            <a:r>
              <a:rPr lang="en-IN" sz="2000" spc="-15" dirty="0" smtClean="0">
                <a:cs typeface="Verdana"/>
              </a:rPr>
              <a:t>o</a:t>
            </a:r>
            <a:r>
              <a:rPr lang="en-IN" sz="2000" spc="-5" dirty="0" smtClean="0">
                <a:cs typeface="Verdana"/>
              </a:rPr>
              <a:t>n</a:t>
            </a:r>
            <a:r>
              <a:rPr lang="en-IN" sz="2000" spc="-10" dirty="0" smtClean="0">
                <a:cs typeface="Verdana"/>
              </a:rPr>
              <a:t>s</a:t>
            </a:r>
            <a:r>
              <a:rPr lang="en-IN" sz="2000" dirty="0" smtClean="0">
                <a:cs typeface="Times New Roman"/>
              </a:rPr>
              <a:t> </a:t>
            </a:r>
            <a:r>
              <a:rPr lang="en-IN" sz="2000" spc="-90" dirty="0" smtClean="0">
                <a:cs typeface="Times New Roman"/>
              </a:rPr>
              <a:t> </a:t>
            </a:r>
            <a:r>
              <a:rPr lang="en-IN" sz="2000" spc="-5" dirty="0" smtClean="0">
                <a:cs typeface="Verdana"/>
              </a:rPr>
              <a:t>to</a:t>
            </a:r>
            <a:r>
              <a:rPr lang="en-IN" sz="2000" dirty="0" smtClean="0">
                <a:cs typeface="Times New Roman"/>
              </a:rPr>
              <a:t> </a:t>
            </a:r>
            <a:r>
              <a:rPr lang="en-IN" sz="2000" spc="-90" dirty="0" smtClean="0">
                <a:cs typeface="Times New Roman"/>
              </a:rPr>
              <a:t> </a:t>
            </a:r>
            <a:r>
              <a:rPr lang="en-IN" sz="2000" spc="-10" dirty="0" smtClean="0">
                <a:cs typeface="Verdana"/>
              </a:rPr>
              <a:t>ch</a:t>
            </a:r>
            <a:r>
              <a:rPr lang="en-IN" sz="2000" spc="-5" dirty="0" smtClean="0">
                <a:cs typeface="Verdana"/>
              </a:rPr>
              <a:t>o</a:t>
            </a:r>
            <a:r>
              <a:rPr lang="en-IN" sz="2000" spc="-15" dirty="0" smtClean="0">
                <a:cs typeface="Verdana"/>
              </a:rPr>
              <a:t>o</a:t>
            </a:r>
            <a:r>
              <a:rPr lang="en-IN" sz="2000" spc="-5" dirty="0" smtClean="0">
                <a:cs typeface="Verdana"/>
              </a:rPr>
              <a:t>s</a:t>
            </a:r>
            <a:r>
              <a:rPr lang="en-IN" sz="2000" spc="-10" dirty="0" smtClean="0">
                <a:cs typeface="Verdana"/>
              </a:rPr>
              <a:t>e</a:t>
            </a:r>
            <a:r>
              <a:rPr lang="en-IN" sz="2000" dirty="0" smtClean="0">
                <a:cs typeface="Times New Roman"/>
              </a:rPr>
              <a:t> </a:t>
            </a:r>
            <a:r>
              <a:rPr lang="en-IN" sz="2000" spc="-90" dirty="0" smtClean="0">
                <a:cs typeface="Times New Roman"/>
              </a:rPr>
              <a:t> </a:t>
            </a:r>
            <a:r>
              <a:rPr lang="en-IN" sz="2000" spc="-5" dirty="0" smtClean="0">
                <a:cs typeface="Verdana"/>
              </a:rPr>
              <a:t>fr</a:t>
            </a:r>
            <a:r>
              <a:rPr lang="en-IN" sz="2000" spc="-15" dirty="0" smtClean="0">
                <a:cs typeface="Verdana"/>
              </a:rPr>
              <a:t>o</a:t>
            </a:r>
            <a:r>
              <a:rPr lang="en-IN" sz="2000" dirty="0" smtClean="0">
                <a:cs typeface="Verdana"/>
              </a:rPr>
              <a:t>m</a:t>
            </a:r>
            <a:r>
              <a:rPr lang="en-IN" sz="2000" spc="-5" dirty="0" smtClean="0">
                <a:cs typeface="Verdana"/>
              </a:rPr>
              <a:t>.</a:t>
            </a:r>
            <a:r>
              <a:rPr lang="en-IN" sz="2000" dirty="0" smtClean="0">
                <a:cs typeface="Times New Roman"/>
              </a:rPr>
              <a:t> </a:t>
            </a:r>
            <a:r>
              <a:rPr lang="en-IN" sz="2000" spc="-85"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80" dirty="0" smtClean="0">
                <a:cs typeface="Times New Roman"/>
              </a:rPr>
              <a:t> 	</a:t>
            </a:r>
            <a:r>
              <a:rPr lang="en-IN" sz="2000" spc="-10" dirty="0" smtClean="0">
                <a:cs typeface="Verdana"/>
              </a:rPr>
              <a:t>ma</a:t>
            </a:r>
            <a:r>
              <a:rPr lang="en-IN" sz="2000" spc="-5" dirty="0" smtClean="0">
                <a:cs typeface="Verdana"/>
              </a:rPr>
              <a:t>n</a:t>
            </a:r>
            <a:r>
              <a:rPr lang="en-IN" sz="2000" spc="-10" dirty="0" smtClean="0">
                <a:cs typeface="Verdana"/>
              </a:rPr>
              <a:t>ag</a:t>
            </a:r>
            <a:r>
              <a:rPr lang="en-IN" sz="2000" spc="-20" dirty="0" smtClean="0">
                <a:cs typeface="Verdana"/>
              </a:rPr>
              <a:t>e</a:t>
            </a:r>
            <a:r>
              <a:rPr lang="en-IN" sz="2000" spc="-10" dirty="0" smtClean="0">
                <a:cs typeface="Verdana"/>
              </a:rPr>
              <a:t>s</a:t>
            </a:r>
            <a:r>
              <a:rPr lang="en-IN" sz="2000" spc="-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s</a:t>
            </a:r>
            <a:r>
              <a:rPr lang="en-IN" sz="2000" spc="-20" dirty="0" smtClean="0">
                <a:cs typeface="Verdana"/>
              </a:rPr>
              <a:t>e</a:t>
            </a:r>
            <a:r>
              <a:rPr lang="en-IN" sz="2000" spc="-5" dirty="0" smtClean="0">
                <a:cs typeface="Verdana"/>
              </a:rPr>
              <a:t>tt</a:t>
            </a:r>
            <a:r>
              <a:rPr lang="en-IN" sz="2000" dirty="0" smtClean="0">
                <a:cs typeface="Verdana"/>
              </a:rPr>
              <a:t>i</a:t>
            </a:r>
            <a:r>
              <a:rPr lang="en-IN" sz="2000" spc="-5" dirty="0" smtClean="0">
                <a:cs typeface="Verdana"/>
              </a:rPr>
              <a:t>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10" dirty="0" smtClean="0">
                <a:cs typeface="Verdana"/>
              </a:rPr>
              <a:t>mod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spc="-10" dirty="0" smtClean="0">
                <a:cs typeface="Verdana"/>
              </a:rPr>
              <a:t>p</a:t>
            </a:r>
            <a:r>
              <a:rPr lang="en-IN" sz="2000" spc="-15" dirty="0" smtClean="0">
                <a:cs typeface="Verdana"/>
              </a:rPr>
              <a:t>er</a:t>
            </a:r>
            <a:r>
              <a:rPr lang="en-IN" sz="2000" spc="-10" dirty="0" smtClean="0">
                <a:cs typeface="Verdana"/>
              </a:rPr>
              <a:t>m</a:t>
            </a:r>
            <a:r>
              <a:rPr lang="en-IN" sz="2000" spc="5" dirty="0" smtClean="0">
                <a:cs typeface="Verdana"/>
              </a:rPr>
              <a:t>i</a:t>
            </a:r>
            <a:r>
              <a:rPr lang="en-IN" sz="2000" spc="-10" dirty="0" smtClean="0">
                <a:cs typeface="Verdana"/>
              </a:rPr>
              <a:t>s</a:t>
            </a:r>
            <a:r>
              <a:rPr lang="en-IN" sz="2000" spc="-20" dirty="0" smtClean="0">
                <a:cs typeface="Verdana"/>
              </a:rPr>
              <a:t>s</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10" dirty="0" smtClean="0">
                <a:cs typeface="Verdana"/>
              </a:rPr>
              <a:t>f</a:t>
            </a:r>
            <a:r>
              <a:rPr lang="en-IN" sz="2000" spc="-5" dirty="0" smtClean="0">
                <a:cs typeface="Verdana"/>
              </a:rPr>
              <a:t>or</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10" dirty="0" smtClean="0">
                <a:cs typeface="Verdana"/>
              </a:rPr>
              <a:t>u</a:t>
            </a:r>
            <a:r>
              <a:rPr lang="en-IN" sz="2000" dirty="0" smtClean="0">
                <a:cs typeface="Verdana"/>
              </a:rPr>
              <a:t>s</a:t>
            </a:r>
            <a:r>
              <a:rPr lang="en-IN" sz="2000" spc="-20" dirty="0" smtClean="0">
                <a:cs typeface="Verdana"/>
              </a:rPr>
              <a:t>e</a:t>
            </a:r>
            <a:r>
              <a:rPr lang="en-IN" sz="2000" spc="-5" dirty="0" smtClean="0">
                <a:cs typeface="Verdana"/>
              </a:rPr>
              <a:t>r</a:t>
            </a:r>
            <a:r>
              <a:rPr lang="en-IN" sz="2000" spc="95" dirty="0" smtClean="0">
                <a:cs typeface="Times New Roman"/>
              </a:rPr>
              <a:t> </a:t>
            </a:r>
            <a:r>
              <a:rPr lang="en-IN" sz="2000" dirty="0" smtClean="0">
                <a:cs typeface="Verdana"/>
              </a:rPr>
              <a:t>g</a:t>
            </a:r>
            <a:r>
              <a:rPr lang="en-IN" sz="2000" spc="-15" dirty="0" smtClean="0">
                <a:cs typeface="Verdana"/>
              </a:rPr>
              <a:t>ro</a:t>
            </a:r>
            <a:r>
              <a:rPr lang="en-IN" sz="2000" spc="-5" dirty="0" smtClean="0">
                <a:cs typeface="Verdana"/>
              </a:rPr>
              <a:t>u</a:t>
            </a:r>
            <a:r>
              <a:rPr lang="en-IN" sz="2000" spc="-10" dirty="0" smtClean="0">
                <a:cs typeface="Verdana"/>
              </a:rPr>
              <a:t>ps</a:t>
            </a:r>
            <a:r>
              <a:rPr lang="en-IN" sz="2000" spc="105" dirty="0" smtClean="0">
                <a:cs typeface="Times New Roman"/>
              </a:rPr>
              <a:t> </a:t>
            </a:r>
            <a:r>
              <a:rPr lang="en-IN" sz="2000" spc="-10" dirty="0" smtClean="0">
                <a:cs typeface="Verdana"/>
              </a:rPr>
              <a:t>as</a:t>
            </a:r>
            <a:r>
              <a:rPr lang="en-IN" sz="2000" spc="100" dirty="0" smtClean="0">
                <a:cs typeface="Times New Roman"/>
              </a:rPr>
              <a:t> 	</a:t>
            </a:r>
            <a:r>
              <a:rPr lang="en-IN" sz="2000" spc="-10" dirty="0" smtClean="0">
                <a:cs typeface="Verdana"/>
              </a:rPr>
              <a:t>shown</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14" dirty="0" smtClean="0">
                <a:cs typeface="Times New Roman"/>
              </a:rPr>
              <a:t> </a:t>
            </a:r>
            <a:r>
              <a:rPr lang="en-IN" sz="2000" dirty="0" smtClean="0">
                <a:cs typeface="Verdana"/>
              </a:rPr>
              <a:t>f</a:t>
            </a:r>
            <a:r>
              <a:rPr lang="en-IN" sz="2000" spc="-15" dirty="0" smtClean="0">
                <a:cs typeface="Verdana"/>
              </a:rPr>
              <a:t>o</a:t>
            </a:r>
            <a:r>
              <a:rPr lang="en-IN" sz="2000" spc="-5" dirty="0" smtClean="0">
                <a:cs typeface="Verdana"/>
              </a:rPr>
              <a:t>l</a:t>
            </a:r>
            <a:r>
              <a:rPr lang="en-IN" sz="2000" dirty="0" smtClean="0">
                <a:cs typeface="Verdana"/>
              </a:rPr>
              <a:t>l</a:t>
            </a:r>
            <a:r>
              <a:rPr lang="en-IN" sz="2000" spc="-15" dirty="0" smtClean="0">
                <a:cs typeface="Verdana"/>
              </a:rPr>
              <a:t>ow</a:t>
            </a:r>
            <a:r>
              <a:rPr lang="en-IN" sz="2000" dirty="0" smtClean="0">
                <a:cs typeface="Verdana"/>
              </a:rPr>
              <a:t>i</a:t>
            </a:r>
            <a:r>
              <a:rPr lang="en-IN" sz="2000" spc="-5" dirty="0" smtClean="0">
                <a:cs typeface="Verdana"/>
              </a:rPr>
              <a:t>n</a:t>
            </a:r>
            <a:r>
              <a:rPr lang="en-IN" sz="2000" spc="-10" dirty="0" smtClean="0">
                <a:cs typeface="Verdana"/>
              </a:rPr>
              <a:t>g</a:t>
            </a:r>
            <a:r>
              <a:rPr lang="en-IN" sz="2000" spc="110" dirty="0" smtClean="0">
                <a:cs typeface="Times New Roman"/>
              </a:rPr>
              <a:t> </a:t>
            </a:r>
            <a:r>
              <a:rPr lang="en-IN" sz="2000" spc="-10" dirty="0" smtClean="0">
                <a:cs typeface="Verdana"/>
              </a:rPr>
              <a:t>s</a:t>
            </a:r>
            <a:r>
              <a:rPr lang="en-IN" sz="2000" spc="-20" dirty="0" smtClean="0">
                <a:cs typeface="Verdana"/>
              </a:rPr>
              <a:t>c</a:t>
            </a:r>
            <a:r>
              <a:rPr lang="en-IN" sz="2000" spc="-10" dirty="0" smtClean="0">
                <a:cs typeface="Verdana"/>
              </a:rPr>
              <a:t>r</a:t>
            </a:r>
            <a:r>
              <a:rPr lang="en-IN" sz="2000" spc="-5" dirty="0" smtClean="0">
                <a:cs typeface="Verdana"/>
              </a:rPr>
              <a:t>e</a:t>
            </a:r>
            <a:r>
              <a:rPr lang="en-IN" sz="2000" spc="-20" dirty="0" smtClean="0">
                <a:cs typeface="Verdana"/>
              </a:rPr>
              <a:t>e</a:t>
            </a:r>
            <a:r>
              <a:rPr lang="en-IN" sz="2000" spc="-5" dirty="0" smtClean="0">
                <a:cs typeface="Verdana"/>
              </a:rPr>
              <a:t>n.</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0" y="1142984"/>
            <a:ext cx="9144000" cy="5000660"/>
          </a:xfrm>
          <a:prstGeom prst="rect">
            <a:avLst/>
          </a:prstGeom>
          <a:noFill/>
          <a:ln w="9525">
            <a:noFill/>
            <a:miter lim="800000"/>
            <a:headEnd/>
            <a:tailEnd/>
          </a:ln>
          <a:effectLst/>
        </p:spPr>
      </p:pic>
      <p:sp>
        <p:nvSpPr>
          <p:cNvPr id="3" name="Rectangle 2"/>
          <p:cNvSpPr/>
          <p:nvPr/>
        </p:nvSpPr>
        <p:spPr>
          <a:xfrm>
            <a:off x="214282" y="214290"/>
            <a:ext cx="8643998" cy="757130"/>
          </a:xfrm>
          <a:prstGeom prst="rect">
            <a:avLst/>
          </a:prstGeom>
        </p:spPr>
        <p:txBody>
          <a:bodyPr wrap="square">
            <a:spAutoFit/>
          </a:bodyPr>
          <a:lstStyle/>
          <a:p>
            <a:pPr marL="12700" marR="5080">
              <a:lnSpc>
                <a:spcPct val="108000"/>
              </a:lnSpc>
            </a:pPr>
            <a:r>
              <a:rPr lang="en-IN" sz="2000" b="1" spc="-15" dirty="0" smtClean="0">
                <a:cs typeface="Verdana"/>
              </a:rPr>
              <a:t>Ste</a:t>
            </a:r>
            <a:r>
              <a:rPr lang="en-IN" sz="2000" b="1" spc="-10" dirty="0" smtClean="0">
                <a:cs typeface="Verdana"/>
              </a:rPr>
              <a:t>p</a:t>
            </a:r>
            <a:r>
              <a:rPr lang="en-IN" sz="2000" b="1" spc="100" dirty="0" smtClean="0">
                <a:cs typeface="Times New Roman"/>
              </a:rPr>
              <a:t> </a:t>
            </a:r>
            <a:r>
              <a:rPr lang="en-IN" sz="2000" b="1" spc="-5" dirty="0" smtClean="0">
                <a:cs typeface="Verdana"/>
              </a:rPr>
              <a:t>(</a:t>
            </a:r>
            <a:r>
              <a:rPr lang="en-IN" sz="2000" b="1" spc="-10" dirty="0" smtClean="0">
                <a:cs typeface="Verdana"/>
              </a:rPr>
              <a:t>7</a:t>
            </a:r>
            <a:r>
              <a:rPr lang="en-IN" sz="2000" b="1" spc="-5" dirty="0" smtClean="0">
                <a:cs typeface="Verdana"/>
              </a:rPr>
              <a:t>):</a:t>
            </a:r>
            <a:r>
              <a:rPr lang="en-IN" sz="2000" b="1" spc="105" dirty="0" smtClean="0">
                <a:cs typeface="Times New Roman"/>
              </a:rPr>
              <a:t> </a:t>
            </a:r>
            <a:r>
              <a:rPr lang="en-IN" sz="2000" spc="-15" dirty="0" smtClean="0">
                <a:cs typeface="Verdana"/>
              </a:rPr>
              <a:t>T</a:t>
            </a:r>
            <a:r>
              <a:rPr lang="en-IN" sz="2000" dirty="0" smtClean="0">
                <a:cs typeface="Verdana"/>
              </a:rPr>
              <a:t>h</a:t>
            </a:r>
            <a:r>
              <a:rPr lang="en-IN" sz="2000" spc="-10" dirty="0" smtClean="0">
                <a:cs typeface="Verdana"/>
              </a:rPr>
              <a:t>e</a:t>
            </a:r>
            <a:r>
              <a:rPr lang="en-IN" sz="2000" spc="105" dirty="0" smtClean="0">
                <a:cs typeface="Times New Roman"/>
              </a:rPr>
              <a:t> </a:t>
            </a:r>
            <a:r>
              <a:rPr lang="en-IN" sz="2000" b="1" spc="-5" dirty="0" smtClean="0">
                <a:cs typeface="Verdana"/>
              </a:rPr>
              <a:t>A</a:t>
            </a:r>
            <a:r>
              <a:rPr lang="en-IN" sz="2000" b="1" spc="-15" dirty="0" smtClean="0">
                <a:cs typeface="Verdana"/>
              </a:rPr>
              <a:t>d</a:t>
            </a:r>
            <a:r>
              <a:rPr lang="en-IN" sz="2000" b="1" dirty="0" smtClean="0">
                <a:cs typeface="Verdana"/>
              </a:rPr>
              <a:t>v</a:t>
            </a:r>
            <a:r>
              <a:rPr lang="en-IN" sz="2000" b="1" spc="-15" dirty="0" smtClean="0">
                <a:cs typeface="Verdana"/>
              </a:rPr>
              <a:t>an</a:t>
            </a:r>
            <a:r>
              <a:rPr lang="en-IN" sz="2000" b="1" dirty="0" smtClean="0">
                <a:cs typeface="Verdana"/>
              </a:rPr>
              <a:t>c</a:t>
            </a:r>
            <a:r>
              <a:rPr lang="en-IN" sz="2000" b="1" spc="-10" dirty="0" smtClean="0">
                <a:cs typeface="Verdana"/>
              </a:rPr>
              <a:t>ed</a:t>
            </a:r>
            <a:r>
              <a:rPr lang="en-IN" sz="2000" b="1" spc="110" dirty="0" smtClean="0">
                <a:cs typeface="Times New Roman"/>
              </a:rPr>
              <a:t> </a:t>
            </a:r>
            <a:r>
              <a:rPr lang="en-IN" sz="2000" spc="-10" dirty="0" smtClean="0">
                <a:cs typeface="Verdana"/>
              </a:rPr>
              <a:t>tab</a:t>
            </a:r>
            <a:r>
              <a:rPr lang="en-IN" sz="2000" spc="110" dirty="0" smtClean="0">
                <a:cs typeface="Times New Roman"/>
              </a:rPr>
              <a:t> </a:t>
            </a:r>
            <a:r>
              <a:rPr lang="en-IN" sz="2000" dirty="0" smtClean="0">
                <a:cs typeface="Verdana"/>
              </a:rPr>
              <a:t>i</a:t>
            </a:r>
            <a:r>
              <a:rPr lang="en-IN" sz="2000" spc="-10" dirty="0" smtClean="0">
                <a:cs typeface="Verdana"/>
              </a:rPr>
              <a:t>s</a:t>
            </a:r>
            <a:r>
              <a:rPr lang="en-IN" sz="2000" spc="105" dirty="0" smtClean="0">
                <a:cs typeface="Times New Roman"/>
              </a:rPr>
              <a:t> </a:t>
            </a:r>
            <a:r>
              <a:rPr lang="en-IN" sz="2000" spc="-5" dirty="0" smtClean="0">
                <a:cs typeface="Verdana"/>
              </a:rPr>
              <a:t>u</a:t>
            </a:r>
            <a:r>
              <a:rPr lang="en-IN" sz="2000" spc="-10" dirty="0" smtClean="0">
                <a:cs typeface="Verdana"/>
              </a:rPr>
              <a:t>s</a:t>
            </a:r>
            <a:r>
              <a:rPr lang="en-IN" sz="2000" spc="-20" dirty="0" smtClean="0">
                <a:cs typeface="Verdana"/>
              </a:rPr>
              <a:t>e</a:t>
            </a:r>
            <a:r>
              <a:rPr lang="en-IN" sz="2000" spc="-10" dirty="0" smtClean="0">
                <a:cs typeface="Verdana"/>
              </a:rPr>
              <a:t>d</a:t>
            </a:r>
            <a:r>
              <a:rPr lang="en-IN" sz="2000" spc="110" dirty="0" smtClean="0">
                <a:cs typeface="Times New Roman"/>
              </a:rPr>
              <a:t> </a:t>
            </a:r>
            <a:r>
              <a:rPr lang="en-IN" sz="2000" dirty="0" smtClean="0">
                <a:cs typeface="Verdana"/>
              </a:rPr>
              <a:t>t</a:t>
            </a:r>
            <a:r>
              <a:rPr lang="en-IN" sz="2000" spc="-10" dirty="0" smtClean="0">
                <a:cs typeface="Verdana"/>
              </a:rPr>
              <a:t>o</a:t>
            </a:r>
            <a:r>
              <a:rPr lang="en-IN" sz="2000" spc="100" dirty="0" smtClean="0">
                <a:cs typeface="Times New Roman"/>
              </a:rPr>
              <a:t> </a:t>
            </a:r>
            <a:r>
              <a:rPr lang="en-IN" sz="2000" dirty="0" smtClean="0">
                <a:cs typeface="Verdana"/>
              </a:rPr>
              <a:t>d</a:t>
            </a:r>
            <a:r>
              <a:rPr lang="en-IN" sz="2000" spc="-10" dirty="0" smtClean="0">
                <a:cs typeface="Verdana"/>
              </a:rPr>
              <a:t>o</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110" dirty="0" smtClean="0">
                <a:cs typeface="Times New Roman"/>
              </a:rPr>
              <a:t> </a:t>
            </a:r>
            <a:r>
              <a:rPr lang="en-IN" sz="2000" spc="-10" dirty="0" smtClean="0">
                <a:cs typeface="Verdana"/>
              </a:rPr>
              <a:t>advanc</a:t>
            </a:r>
            <a:r>
              <a:rPr lang="en-IN" sz="2000" spc="-20" dirty="0" smtClean="0">
                <a:cs typeface="Verdana"/>
              </a:rPr>
              <a:t>e</a:t>
            </a:r>
            <a:r>
              <a:rPr lang="en-IN" sz="2000" spc="-10" dirty="0" smtClean="0">
                <a:cs typeface="Verdana"/>
              </a:rPr>
              <a:t>d</a:t>
            </a:r>
            <a:r>
              <a:rPr lang="en-IN" sz="2000" spc="120" dirty="0" smtClean="0">
                <a:cs typeface="Times New Roman"/>
              </a:rPr>
              <a:t> </a:t>
            </a:r>
            <a:r>
              <a:rPr lang="en-IN" sz="2000" spc="-5" dirty="0" smtClean="0">
                <a:cs typeface="Verdana"/>
              </a:rPr>
              <a:t>s</a:t>
            </a:r>
            <a:r>
              <a:rPr lang="en-IN" sz="2000" spc="-20" dirty="0" smtClean="0">
                <a:cs typeface="Verdana"/>
              </a:rPr>
              <a:t>e</a:t>
            </a:r>
            <a:r>
              <a:rPr lang="en-IN" sz="2000" spc="-5" dirty="0" smtClean="0">
                <a:cs typeface="Verdana"/>
              </a:rPr>
              <a:t>tt</a:t>
            </a:r>
            <a:r>
              <a:rPr lang="en-IN" sz="2000" dirty="0" smtClean="0">
                <a:cs typeface="Verdana"/>
              </a:rPr>
              <a:t>i</a:t>
            </a:r>
            <a:r>
              <a:rPr lang="en-IN" sz="2000" spc="-5" dirty="0" smtClean="0">
                <a:cs typeface="Verdana"/>
              </a:rPr>
              <a:t>n</a:t>
            </a:r>
            <a:r>
              <a:rPr lang="en-IN" sz="2000" spc="-10" dirty="0" smtClean="0">
                <a:cs typeface="Verdana"/>
              </a:rPr>
              <a:t>gs</a:t>
            </a:r>
            <a:r>
              <a:rPr lang="en-IN" sz="2000" spc="105" dirty="0" smtClean="0">
                <a:cs typeface="Times New Roman"/>
              </a:rPr>
              <a:t> </a:t>
            </a:r>
            <a:r>
              <a:rPr lang="en-IN" sz="2000" spc="-15" dirty="0" smtClean="0">
                <a:cs typeface="Verdana"/>
              </a:rPr>
              <a:t>o</a:t>
            </a:r>
            <a:r>
              <a:rPr lang="en-IN" sz="2000" spc="-5" dirty="0" smtClean="0">
                <a:cs typeface="Verdana"/>
              </a:rPr>
              <a:t>f</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Ra</a:t>
            </a:r>
            <a:r>
              <a:rPr lang="en-IN" sz="2000" spc="-5" dirty="0" smtClean="0">
                <a:cs typeface="Verdana"/>
              </a:rPr>
              <a:t>n</a:t>
            </a:r>
            <a:r>
              <a:rPr lang="en-IN" sz="2000" spc="-10" dirty="0" smtClean="0">
                <a:cs typeface="Verdana"/>
              </a:rPr>
              <a:t>d</a:t>
            </a:r>
            <a:r>
              <a:rPr lang="en-IN" sz="2000" spc="-15" dirty="0" smtClean="0">
                <a:cs typeface="Verdana"/>
              </a:rPr>
              <a:t>o</a:t>
            </a:r>
            <a:r>
              <a:rPr lang="en-IN" sz="2000" spc="-10" dirty="0" smtClean="0">
                <a:cs typeface="Verdana"/>
              </a:rPr>
              <a:t>m</a:t>
            </a:r>
            <a:r>
              <a:rPr lang="en-IN" sz="2000" spc="120" dirty="0" smtClean="0">
                <a:cs typeface="Times New Roman"/>
              </a:rPr>
              <a:t> 	</a:t>
            </a:r>
            <a:r>
              <a:rPr lang="en-IN" sz="2000" spc="-10" dirty="0" smtClean="0">
                <a:cs typeface="Verdana"/>
              </a:rPr>
              <a:t>Imag</a:t>
            </a:r>
            <a:r>
              <a:rPr lang="en-IN" sz="2000" spc="-20" dirty="0" smtClean="0">
                <a:cs typeface="Verdana"/>
              </a:rPr>
              <a:t>e</a:t>
            </a:r>
            <a:r>
              <a:rPr lang="en-IN" sz="2000" spc="-5" dirty="0" smtClean="0">
                <a:cs typeface="Verdana"/>
              </a:rPr>
              <a:t>.</a:t>
            </a:r>
            <a:r>
              <a:rPr lang="en-IN" sz="2000" spc="-5" dirty="0" smtClean="0">
                <a:cs typeface="Times New Roman"/>
              </a:rPr>
              <a:t> </a:t>
            </a:r>
            <a:r>
              <a:rPr lang="en-IN" sz="2000" spc="-15"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adva</a:t>
            </a:r>
            <a:r>
              <a:rPr lang="en-IN" sz="2000" dirty="0" smtClean="0">
                <a:cs typeface="Verdana"/>
              </a:rPr>
              <a:t>n</a:t>
            </a:r>
            <a:r>
              <a:rPr lang="en-IN" sz="2000" spc="-10" dirty="0" smtClean="0">
                <a:cs typeface="Verdana"/>
              </a:rPr>
              <a:t>c</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tab</a:t>
            </a:r>
            <a:r>
              <a:rPr lang="en-IN" sz="2000" spc="114" dirty="0" smtClean="0">
                <a:cs typeface="Times New Roman"/>
              </a:rPr>
              <a:t> </a:t>
            </a:r>
            <a:r>
              <a:rPr lang="en-IN" sz="2000" spc="-20" dirty="0" smtClean="0">
                <a:cs typeface="Verdana"/>
              </a:rPr>
              <a:t>s</a:t>
            </a:r>
            <a:r>
              <a:rPr lang="en-IN" sz="2000" dirty="0" smtClean="0">
                <a:cs typeface="Verdana"/>
              </a:rPr>
              <a:t>cr</a:t>
            </a:r>
            <a:r>
              <a:rPr lang="en-IN" sz="2000" spc="-20" dirty="0" smtClean="0">
                <a:cs typeface="Verdana"/>
              </a:rPr>
              <a:t>e</a:t>
            </a:r>
            <a:r>
              <a:rPr lang="en-IN" sz="2000" spc="-5" dirty="0" smtClean="0">
                <a:cs typeface="Verdana"/>
              </a:rPr>
              <a:t>e</a:t>
            </a:r>
            <a:r>
              <a:rPr lang="en-IN" sz="2000" spc="-10" dirty="0" smtClean="0">
                <a:cs typeface="Verdana"/>
              </a:rPr>
              <a:t>n</a:t>
            </a:r>
            <a:r>
              <a:rPr lang="en-IN" sz="2000" spc="110" dirty="0" smtClean="0">
                <a:cs typeface="Times New Roman"/>
              </a:rPr>
              <a:t> </a:t>
            </a:r>
            <a:r>
              <a:rPr lang="en-IN" sz="2000" dirty="0" smtClean="0">
                <a:cs typeface="Verdana"/>
              </a:rPr>
              <a:t>i</a:t>
            </a:r>
            <a:r>
              <a:rPr lang="en-IN" sz="2000" spc="-10" dirty="0" smtClean="0">
                <a:cs typeface="Verdana"/>
              </a:rPr>
              <a:t>s</a:t>
            </a:r>
            <a:r>
              <a:rPr lang="en-IN" sz="2000" spc="95" dirty="0" smtClean="0">
                <a:cs typeface="Times New Roman"/>
              </a:rPr>
              <a:t> </a:t>
            </a:r>
            <a:r>
              <a:rPr lang="en-IN" sz="2000" spc="-10" dirty="0" smtClean="0">
                <a:cs typeface="Verdana"/>
              </a:rPr>
              <a:t>shown</a:t>
            </a:r>
            <a:r>
              <a:rPr lang="en-IN" sz="2000" spc="100" dirty="0" smtClean="0">
                <a:cs typeface="Times New Roman"/>
              </a:rPr>
              <a:t> </a:t>
            </a:r>
            <a:r>
              <a:rPr lang="en-IN" sz="2000" spc="-1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a:t>
            </a:r>
            <a:r>
              <a:rPr lang="en-IN" sz="2000" spc="-10" dirty="0" smtClean="0">
                <a:cs typeface="Verdana"/>
              </a:rPr>
              <a:t>w.</a:t>
            </a:r>
            <a:endParaRPr lang="en-IN" sz="2000" dirty="0">
              <a:cs typeface="Verdan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4869025"/>
          </a:xfrm>
          <a:prstGeom prst="rect">
            <a:avLst/>
          </a:prstGeom>
        </p:spPr>
        <p:txBody>
          <a:bodyPr wrap="square">
            <a:spAutoFit/>
          </a:bodyPr>
          <a:lstStyle/>
          <a:p>
            <a:pPr marL="240665" marR="6350" indent="-227965">
              <a:lnSpc>
                <a:spcPct val="102200"/>
              </a:lnSpc>
              <a:buFont typeface="Symbol"/>
              <a:buChar char=""/>
              <a:tabLst>
                <a:tab pos="241300" algn="l"/>
              </a:tabLst>
            </a:pPr>
            <a:r>
              <a:rPr lang="en-IN" sz="2000" b="1" spc="-20" dirty="0" smtClean="0">
                <a:latin typeface="+mj-lt"/>
                <a:cs typeface="Verdana"/>
              </a:rPr>
              <a:t>A</a:t>
            </a:r>
            <a:r>
              <a:rPr lang="en-IN" sz="2000" b="1" spc="-10" dirty="0" smtClean="0">
                <a:latin typeface="+mj-lt"/>
                <a:cs typeface="Verdana"/>
              </a:rPr>
              <a:t>l</a:t>
            </a:r>
            <a:r>
              <a:rPr lang="en-IN" sz="2000" b="1" spc="-5" dirty="0" smtClean="0">
                <a:latin typeface="+mj-lt"/>
                <a:cs typeface="Verdana"/>
              </a:rPr>
              <a:t>t</a:t>
            </a:r>
            <a:r>
              <a:rPr lang="en-IN" sz="2000" b="1" dirty="0" smtClean="0">
                <a:latin typeface="+mj-lt"/>
                <a:cs typeface="Verdana"/>
              </a:rPr>
              <a:t>e</a:t>
            </a:r>
            <a:r>
              <a:rPr lang="en-IN" sz="2000" b="1" spc="-10" dirty="0" smtClean="0">
                <a:latin typeface="+mj-lt"/>
                <a:cs typeface="Verdana"/>
              </a:rPr>
              <a:t>r</a:t>
            </a:r>
            <a:r>
              <a:rPr lang="en-IN" sz="2000" b="1" spc="-5" dirty="0" smtClean="0">
                <a:latin typeface="+mj-lt"/>
                <a:cs typeface="Verdana"/>
              </a:rPr>
              <a:t>n</a:t>
            </a:r>
            <a:r>
              <a:rPr lang="en-IN" sz="2000" b="1" spc="-15" dirty="0" smtClean="0">
                <a:latin typeface="+mj-lt"/>
                <a:cs typeface="Verdana"/>
              </a:rPr>
              <a:t>a</a:t>
            </a:r>
            <a:r>
              <a:rPr lang="en-IN" sz="2000" b="1" spc="-5" dirty="0" smtClean="0">
                <a:latin typeface="+mj-lt"/>
                <a:cs typeface="Verdana"/>
              </a:rPr>
              <a:t>t</a:t>
            </a:r>
            <a:r>
              <a:rPr lang="en-IN" sz="2000" b="1" dirty="0" smtClean="0">
                <a:latin typeface="+mj-lt"/>
                <a:cs typeface="Verdana"/>
              </a:rPr>
              <a:t>i</a:t>
            </a:r>
            <a:r>
              <a:rPr lang="en-IN" sz="2000" b="1" spc="-10" dirty="0" smtClean="0">
                <a:latin typeface="+mj-lt"/>
                <a:cs typeface="Verdana"/>
              </a:rPr>
              <a:t>ve</a:t>
            </a:r>
            <a:r>
              <a:rPr lang="en-IN" sz="2000" b="1" dirty="0" smtClean="0">
                <a:latin typeface="+mj-lt"/>
                <a:cs typeface="Times New Roman"/>
              </a:rPr>
              <a:t> </a:t>
            </a:r>
            <a:r>
              <a:rPr lang="en-IN" sz="2000" b="1" spc="-35" dirty="0" smtClean="0">
                <a:latin typeface="+mj-lt"/>
                <a:cs typeface="Times New Roman"/>
              </a:rPr>
              <a:t> </a:t>
            </a:r>
            <a:r>
              <a:rPr lang="en-IN" sz="2000" b="1" dirty="0" smtClean="0">
                <a:latin typeface="+mj-lt"/>
                <a:cs typeface="Verdana"/>
              </a:rPr>
              <a:t>L</a:t>
            </a:r>
            <a:r>
              <a:rPr lang="en-IN" sz="2000" b="1" spc="-15" dirty="0" smtClean="0">
                <a:latin typeface="+mj-lt"/>
                <a:cs typeface="Verdana"/>
              </a:rPr>
              <a:t>a</a:t>
            </a:r>
            <a:r>
              <a:rPr lang="en-IN" sz="2000" b="1" spc="-10" dirty="0" smtClean="0">
                <a:latin typeface="+mj-lt"/>
                <a:cs typeface="Verdana"/>
              </a:rPr>
              <a:t>you</a:t>
            </a:r>
            <a:r>
              <a:rPr lang="en-IN" sz="2000" b="1" dirty="0" smtClean="0">
                <a:latin typeface="+mj-lt"/>
                <a:cs typeface="Verdana"/>
              </a:rPr>
              <a:t>t</a:t>
            </a:r>
            <a:r>
              <a:rPr lang="en-IN" sz="2000" b="1" spc="-5" dirty="0" smtClean="0">
                <a:latin typeface="+mj-lt"/>
                <a:cs typeface="Verdana"/>
              </a:rPr>
              <a:t>:</a:t>
            </a:r>
            <a:r>
              <a:rPr lang="en-IN" sz="2000" b="1" dirty="0" smtClean="0">
                <a:latin typeface="+mj-lt"/>
                <a:cs typeface="Times New Roman"/>
              </a:rPr>
              <a:t> </a:t>
            </a:r>
            <a:r>
              <a:rPr lang="en-IN" sz="2000" b="1" spc="-30" dirty="0" smtClean="0">
                <a:latin typeface="+mj-lt"/>
                <a:cs typeface="Times New Roman"/>
              </a:rPr>
              <a:t> </a:t>
            </a:r>
            <a:r>
              <a:rPr lang="en-IN" sz="2000" dirty="0" smtClean="0">
                <a:latin typeface="+mj-lt"/>
                <a:cs typeface="Verdana"/>
              </a:rPr>
              <a:t>S</a:t>
            </a:r>
            <a:r>
              <a:rPr lang="en-IN" sz="2000" spc="-20"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cts</a:t>
            </a:r>
            <a:r>
              <a:rPr lang="en-IN" sz="2000" dirty="0" smtClean="0">
                <a:latin typeface="+mj-lt"/>
                <a:cs typeface="Times New Roman"/>
              </a:rPr>
              <a:t> </a:t>
            </a:r>
            <a:r>
              <a:rPr lang="en-IN" sz="2000" spc="-2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30" dirty="0" smtClean="0">
                <a:latin typeface="+mj-lt"/>
                <a:cs typeface="Times New Roman"/>
              </a:rPr>
              <a:t> </a:t>
            </a:r>
            <a:r>
              <a:rPr lang="en-IN" sz="2000" dirty="0" smtClean="0">
                <a:latin typeface="+mj-lt"/>
                <a:cs typeface="Verdana"/>
              </a:rPr>
              <a:t>l</a:t>
            </a:r>
            <a:r>
              <a:rPr lang="en-IN" sz="2000" spc="-10" dirty="0" smtClean="0">
                <a:latin typeface="+mj-lt"/>
                <a:cs typeface="Verdana"/>
              </a:rPr>
              <a:t>ay</a:t>
            </a:r>
            <a:r>
              <a:rPr lang="en-IN" sz="2000" spc="-20" dirty="0" smtClean="0">
                <a:latin typeface="+mj-lt"/>
                <a:cs typeface="Verdana"/>
              </a:rPr>
              <a:t>o</a:t>
            </a:r>
            <a:r>
              <a:rPr lang="en-IN" sz="2000" spc="-5" dirty="0" smtClean="0">
                <a:latin typeface="+mj-lt"/>
                <a:cs typeface="Verdana"/>
              </a:rPr>
              <a:t>ut</a:t>
            </a:r>
            <a:r>
              <a:rPr lang="en-IN" sz="2000" dirty="0" smtClean="0">
                <a:latin typeface="+mj-lt"/>
                <a:cs typeface="Times New Roman"/>
              </a:rPr>
              <a:t> </a:t>
            </a:r>
            <a:r>
              <a:rPr lang="en-IN" sz="2000" spc="-20" dirty="0" smtClean="0">
                <a:latin typeface="+mj-lt"/>
                <a:cs typeface="Times New Roman"/>
              </a:rPr>
              <a:t> </a:t>
            </a:r>
            <a:r>
              <a:rPr lang="en-IN" sz="2000" spc="-5" dirty="0" smtClean="0">
                <a:latin typeface="+mj-lt"/>
                <a:cs typeface="Verdana"/>
              </a:rPr>
              <a:t>to</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be</a:t>
            </a:r>
            <a:r>
              <a:rPr lang="en-IN" sz="2000" dirty="0" smtClean="0">
                <a:latin typeface="+mj-lt"/>
                <a:cs typeface="Times New Roman"/>
              </a:rPr>
              <a:t> </a:t>
            </a:r>
            <a:r>
              <a:rPr lang="en-IN" sz="2000" spc="-15" dirty="0" smtClean="0">
                <a:latin typeface="+mj-lt"/>
                <a:cs typeface="Times New Roman"/>
              </a:rPr>
              <a:t> </a:t>
            </a:r>
            <a:r>
              <a:rPr lang="en-IN" sz="2000" spc="-5" dirty="0" smtClean="0">
                <a:latin typeface="+mj-lt"/>
                <a:cs typeface="Verdana"/>
              </a:rPr>
              <a:t>u</a:t>
            </a:r>
            <a:r>
              <a:rPr lang="en-IN" sz="2000" spc="-10" dirty="0" smtClean="0">
                <a:latin typeface="+mj-lt"/>
                <a:cs typeface="Verdana"/>
              </a:rPr>
              <a:t>s</a:t>
            </a:r>
            <a:r>
              <a:rPr lang="en-IN" sz="2000" spc="-20" dirty="0" smtClean="0">
                <a:latin typeface="+mj-lt"/>
                <a:cs typeface="Verdana"/>
              </a:rPr>
              <a:t>e</a:t>
            </a:r>
            <a:r>
              <a:rPr lang="en-IN" sz="2000" spc="-10" dirty="0" smtClean="0">
                <a:latin typeface="+mj-lt"/>
                <a:cs typeface="Verdana"/>
              </a:rPr>
              <a:t>d</a:t>
            </a:r>
            <a:r>
              <a:rPr lang="en-IN" sz="2000" dirty="0" smtClean="0">
                <a:latin typeface="+mj-lt"/>
                <a:cs typeface="Times New Roman"/>
              </a:rPr>
              <a:t> </a:t>
            </a:r>
            <a:r>
              <a:rPr lang="en-IN" sz="2000" spc="-20" dirty="0" smtClean="0">
                <a:latin typeface="+mj-lt"/>
                <a:cs typeface="Times New Roman"/>
              </a:rPr>
              <a:t> </a:t>
            </a:r>
            <a:r>
              <a:rPr lang="en-IN" sz="2000" dirty="0" smtClean="0">
                <a:latin typeface="+mj-lt"/>
                <a:cs typeface="Verdana"/>
              </a:rPr>
              <a:t>f</a:t>
            </a:r>
            <a:r>
              <a:rPr lang="en-IN" sz="2000" spc="-15" dirty="0" smtClean="0">
                <a:latin typeface="+mj-lt"/>
                <a:cs typeface="Verdana"/>
              </a:rPr>
              <a:t>o</a:t>
            </a:r>
            <a:r>
              <a:rPr lang="en-IN" sz="2000" spc="-5" dirty="0" smtClean="0">
                <a:latin typeface="+mj-lt"/>
                <a:cs typeface="Verdana"/>
              </a:rPr>
              <a:t>r</a:t>
            </a:r>
            <a:r>
              <a:rPr lang="en-IN" sz="2000" dirty="0" smtClean="0">
                <a:latin typeface="+mj-lt"/>
                <a:cs typeface="Times New Roman"/>
              </a:rPr>
              <a:t> </a:t>
            </a:r>
            <a:r>
              <a:rPr lang="en-IN" sz="2000" spc="-30" dirty="0" smtClean="0">
                <a:latin typeface="+mj-lt"/>
                <a:cs typeface="Times New Roman"/>
              </a:rPr>
              <a:t> </a:t>
            </a:r>
            <a:r>
              <a:rPr lang="en-IN" sz="2000" spc="-5" dirty="0" smtClean="0">
                <a:latin typeface="+mj-lt"/>
                <a:cs typeface="Verdana"/>
              </a:rPr>
              <a:t>th</a:t>
            </a:r>
            <a:r>
              <a:rPr lang="en-IN" sz="2000" dirty="0" smtClean="0">
                <a:latin typeface="+mj-lt"/>
                <a:cs typeface="Verdana"/>
              </a:rPr>
              <a:t>i</a:t>
            </a:r>
            <a:r>
              <a:rPr lang="en-IN" sz="2000" spc="-10" dirty="0" smtClean="0">
                <a:latin typeface="+mj-lt"/>
                <a:cs typeface="Verdana"/>
              </a:rPr>
              <a:t>s</a:t>
            </a:r>
            <a:r>
              <a:rPr lang="en-IN" sz="2000" dirty="0" smtClean="0">
                <a:latin typeface="+mj-lt"/>
                <a:cs typeface="Times New Roman"/>
              </a:rPr>
              <a:t> </a:t>
            </a:r>
            <a:r>
              <a:rPr lang="en-IN" sz="2000" spc="-2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r>
              <a:rPr lang="en-IN" sz="2000" dirty="0" smtClean="0">
                <a:latin typeface="+mj-lt"/>
                <a:cs typeface="Times New Roman"/>
              </a:rPr>
              <a:t> </a:t>
            </a:r>
            <a:r>
              <a:rPr lang="en-IN" sz="2000" spc="-25" dirty="0" smtClean="0">
                <a:latin typeface="+mj-lt"/>
                <a:cs typeface="Times New Roman"/>
              </a:rPr>
              <a:t> </a:t>
            </a:r>
            <a:r>
              <a:rPr lang="en-IN" sz="2000" spc="-15" dirty="0" smtClean="0">
                <a:latin typeface="+mj-lt"/>
                <a:cs typeface="Verdana"/>
              </a:rPr>
              <a:t>w</a:t>
            </a:r>
            <a:r>
              <a:rPr lang="en-IN" sz="2000" spc="-5" dirty="0" smtClean="0">
                <a:latin typeface="+mj-lt"/>
                <a:cs typeface="Verdana"/>
              </a:rPr>
              <a:t>h</a:t>
            </a:r>
            <a:r>
              <a:rPr lang="en-IN" sz="2000" dirty="0" smtClean="0">
                <a:latin typeface="+mj-lt"/>
                <a:cs typeface="Verdana"/>
              </a:rPr>
              <a:t>i</a:t>
            </a:r>
            <a:r>
              <a:rPr lang="en-IN" sz="2000" spc="-10" dirty="0" smtClean="0">
                <a:latin typeface="+mj-lt"/>
                <a:cs typeface="Verdana"/>
              </a:rPr>
              <a:t>ch</a:t>
            </a:r>
            <a:r>
              <a:rPr lang="en-IN" sz="2000" dirty="0" smtClean="0">
                <a:latin typeface="+mj-lt"/>
                <a:cs typeface="Times New Roman"/>
              </a:rPr>
              <a:t> </a:t>
            </a:r>
            <a:r>
              <a:rPr lang="en-IN" sz="2000" spc="-20" dirty="0" smtClean="0">
                <a:latin typeface="+mj-lt"/>
                <a:cs typeface="Times New Roman"/>
              </a:rPr>
              <a:t> </a:t>
            </a:r>
            <a:r>
              <a:rPr lang="en-IN" sz="2000" spc="-10" dirty="0" smtClean="0">
                <a:latin typeface="+mj-lt"/>
                <a:cs typeface="Verdana"/>
              </a:rPr>
              <a:t>y</a:t>
            </a:r>
            <a:r>
              <a:rPr lang="en-IN" sz="2000" spc="-20" dirty="0" smtClean="0">
                <a:latin typeface="+mj-lt"/>
                <a:cs typeface="Verdana"/>
              </a:rPr>
              <a:t>o</a:t>
            </a:r>
            <a:r>
              <a:rPr lang="en-IN" sz="2000" spc="-10" dirty="0" smtClean="0">
                <a:latin typeface="+mj-lt"/>
                <a:cs typeface="Verdana"/>
              </a:rPr>
              <a:t>u</a:t>
            </a:r>
            <a:r>
              <a:rPr lang="en-IN" sz="2000" spc="-5" dirty="0" smtClean="0">
                <a:latin typeface="+mj-lt"/>
                <a:cs typeface="Times New Roman"/>
              </a:rPr>
              <a:t> </a:t>
            </a:r>
            <a:r>
              <a:rPr lang="en-IN" sz="2000" spc="-5" dirty="0" smtClean="0">
                <a:latin typeface="+mj-lt"/>
                <a:cs typeface="Verdana"/>
              </a:rPr>
              <a:t>h</a:t>
            </a:r>
            <a:r>
              <a:rPr lang="en-IN" sz="2000" spc="-10" dirty="0" smtClean="0">
                <a:latin typeface="+mj-lt"/>
                <a:cs typeface="Verdana"/>
              </a:rPr>
              <a:t>ave</a:t>
            </a:r>
            <a:r>
              <a:rPr lang="en-IN" sz="2000" spc="90" dirty="0" smtClean="0">
                <a:latin typeface="+mj-lt"/>
                <a:cs typeface="Times New Roman"/>
              </a:rPr>
              <a:t> </a:t>
            </a:r>
            <a:r>
              <a:rPr lang="en-IN" sz="2000" spc="-10" dirty="0" smtClean="0">
                <a:latin typeface="+mj-lt"/>
                <a:cs typeface="Verdana"/>
              </a:rPr>
              <a:t>a</a:t>
            </a:r>
            <a:r>
              <a:rPr lang="en-IN" sz="2000" dirty="0" smtClean="0">
                <a:latin typeface="+mj-lt"/>
                <a:cs typeface="Verdana"/>
              </a:rPr>
              <a:t>l</a:t>
            </a:r>
            <a:r>
              <a:rPr lang="en-IN" sz="2000" spc="-10" dirty="0" smtClean="0">
                <a:latin typeface="+mj-lt"/>
                <a:cs typeface="Verdana"/>
              </a:rPr>
              <a:t>r</a:t>
            </a:r>
            <a:r>
              <a:rPr lang="en-IN" sz="2000" spc="-20" dirty="0" smtClean="0">
                <a:latin typeface="+mj-lt"/>
                <a:cs typeface="Verdana"/>
              </a:rPr>
              <a:t>e</a:t>
            </a:r>
            <a:r>
              <a:rPr lang="en-IN" sz="2000" spc="-10" dirty="0" smtClean="0">
                <a:latin typeface="+mj-lt"/>
                <a:cs typeface="Verdana"/>
              </a:rPr>
              <a:t>ady</a:t>
            </a:r>
            <a:r>
              <a:rPr lang="en-IN" sz="2000" spc="105" dirty="0" smtClean="0">
                <a:latin typeface="+mj-lt"/>
                <a:cs typeface="Times New Roman"/>
              </a:rPr>
              <a:t> </a:t>
            </a:r>
            <a:r>
              <a:rPr lang="en-IN" sz="2000" spc="-10" dirty="0" smtClean="0">
                <a:latin typeface="+mj-lt"/>
                <a:cs typeface="Verdana"/>
              </a:rPr>
              <a:t>d</a:t>
            </a:r>
            <a:r>
              <a:rPr lang="en-IN" sz="2000" spc="-5" dirty="0" smtClean="0">
                <a:latin typeface="+mj-lt"/>
                <a:cs typeface="Verdana"/>
              </a:rPr>
              <a:t>ef</a:t>
            </a:r>
            <a:r>
              <a:rPr lang="en-IN" sz="2000" dirty="0" smtClean="0">
                <a:latin typeface="+mj-lt"/>
                <a:cs typeface="Verdana"/>
              </a:rPr>
              <a:t>i</a:t>
            </a:r>
            <a:r>
              <a:rPr lang="en-IN" sz="2000" spc="-5" dirty="0" smtClean="0">
                <a:latin typeface="+mj-lt"/>
                <a:cs typeface="Verdana"/>
              </a:rPr>
              <a:t>n</a:t>
            </a:r>
            <a:r>
              <a:rPr lang="en-IN" sz="2000" spc="-20" dirty="0" smtClean="0">
                <a:latin typeface="+mj-lt"/>
                <a:cs typeface="Verdana"/>
              </a:rPr>
              <a:t>e</a:t>
            </a:r>
            <a:r>
              <a:rPr lang="en-IN" sz="2000" spc="-10" dirty="0" smtClean="0">
                <a:latin typeface="+mj-lt"/>
                <a:cs typeface="Verdana"/>
              </a:rPr>
              <a:t>d</a:t>
            </a:r>
            <a:r>
              <a:rPr lang="en-IN" sz="2000" spc="100" dirty="0" smtClean="0">
                <a:latin typeface="+mj-lt"/>
                <a:cs typeface="Times New Roman"/>
              </a:rPr>
              <a:t> </a:t>
            </a:r>
            <a:r>
              <a:rPr lang="en-IN" sz="2000" spc="-10" dirty="0" smtClean="0">
                <a:latin typeface="+mj-lt"/>
                <a:cs typeface="Verdana"/>
              </a:rPr>
              <a:t>as</a:t>
            </a:r>
            <a:r>
              <a:rPr lang="en-IN" sz="2000" spc="105" dirty="0" smtClean="0">
                <a:latin typeface="+mj-lt"/>
                <a:cs typeface="Times New Roman"/>
              </a:rPr>
              <a:t> </a:t>
            </a:r>
            <a:r>
              <a:rPr lang="en-IN" sz="2000" spc="-20" dirty="0" smtClean="0">
                <a:latin typeface="+mj-lt"/>
                <a:cs typeface="Verdana"/>
              </a:rPr>
              <a:t>o</a:t>
            </a:r>
            <a:r>
              <a:rPr lang="en-IN" sz="2000" spc="-5" dirty="0" smtClean="0">
                <a:latin typeface="+mj-lt"/>
                <a:cs typeface="Verdana"/>
              </a:rPr>
              <a:t>n</a:t>
            </a:r>
            <a:r>
              <a:rPr lang="en-IN" sz="2000" spc="-10" dirty="0" smtClean="0">
                <a:latin typeface="+mj-lt"/>
                <a:cs typeface="Verdana"/>
              </a:rPr>
              <a:t>e</a:t>
            </a:r>
            <a:r>
              <a:rPr lang="en-IN" sz="2000" spc="105" dirty="0" smtClean="0">
                <a:latin typeface="+mj-lt"/>
                <a:cs typeface="Times New Roman"/>
              </a:rPr>
              <a:t> </a:t>
            </a:r>
            <a:r>
              <a:rPr lang="en-IN" sz="2000" spc="-10" dirty="0" smtClean="0">
                <a:latin typeface="+mj-lt"/>
                <a:cs typeface="Verdana"/>
              </a:rPr>
              <a:t>or</a:t>
            </a:r>
            <a:r>
              <a:rPr lang="en-IN" sz="2000" spc="95" dirty="0" smtClean="0">
                <a:latin typeface="+mj-lt"/>
                <a:cs typeface="Times New Roman"/>
              </a:rPr>
              <a:t> </a:t>
            </a:r>
            <a:r>
              <a:rPr lang="en-IN" sz="2000" dirty="0" smtClean="0">
                <a:latin typeface="+mj-lt"/>
                <a:cs typeface="Verdana"/>
              </a:rPr>
              <a:t>m</a:t>
            </a:r>
            <a:r>
              <a:rPr lang="en-IN" sz="2000" spc="-15" dirty="0" smtClean="0">
                <a:latin typeface="+mj-lt"/>
                <a:cs typeface="Verdana"/>
              </a:rPr>
              <a:t>o</a:t>
            </a:r>
            <a:r>
              <a:rPr lang="en-IN" sz="2000" dirty="0" smtClean="0">
                <a:latin typeface="+mj-lt"/>
                <a:cs typeface="Verdana"/>
              </a:rPr>
              <a:t>r</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l</a:t>
            </a:r>
            <a:r>
              <a:rPr lang="en-IN" sz="2000" spc="-10" dirty="0" smtClean="0">
                <a:latin typeface="+mj-lt"/>
                <a:cs typeface="Verdana"/>
              </a:rPr>
              <a:t>ay</a:t>
            </a:r>
            <a:r>
              <a:rPr lang="en-IN" sz="2000" spc="-20" dirty="0" smtClean="0">
                <a:latin typeface="+mj-lt"/>
                <a:cs typeface="Verdana"/>
              </a:rPr>
              <a:t>o</a:t>
            </a:r>
            <a:r>
              <a:rPr lang="en-IN" sz="2000" spc="-5" dirty="0" smtClean="0">
                <a:latin typeface="+mj-lt"/>
                <a:cs typeface="Verdana"/>
              </a:rPr>
              <a:t>uts</a:t>
            </a:r>
            <a:r>
              <a:rPr lang="en-IN" sz="2000" spc="105" dirty="0" smtClean="0">
                <a:latin typeface="+mj-lt"/>
                <a:cs typeface="Times New Roman"/>
              </a:rPr>
              <a:t> </a:t>
            </a:r>
            <a:r>
              <a:rPr lang="en-IN" sz="2000" spc="-5" dirty="0" smtClean="0">
                <a:latin typeface="+mj-lt"/>
                <a:cs typeface="Verdana"/>
              </a:rPr>
              <a:t>for</a:t>
            </a:r>
            <a:r>
              <a:rPr lang="en-IN" sz="2000" spc="105" dirty="0" smtClean="0">
                <a:latin typeface="+mj-lt"/>
                <a:cs typeface="Times New Roman"/>
              </a:rPr>
              <a:t> </a:t>
            </a:r>
            <a:r>
              <a:rPr lang="en-IN" sz="2000" spc="-10" dirty="0" smtClean="0">
                <a:latin typeface="+mj-lt"/>
                <a:cs typeface="Verdana"/>
              </a:rPr>
              <a:t>a</a:t>
            </a:r>
            <a:r>
              <a:rPr lang="en-IN" sz="2000" spc="9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5" dirty="0" err="1" smtClean="0">
                <a:latin typeface="+mj-lt"/>
                <a:cs typeface="Verdana"/>
              </a:rPr>
              <a:t>J</a:t>
            </a:r>
            <a:r>
              <a:rPr lang="en-IN" sz="2000" spc="-15" dirty="0" err="1" smtClean="0">
                <a:latin typeface="+mj-lt"/>
                <a:cs typeface="Verdana"/>
              </a:rPr>
              <a:t>oo</a:t>
            </a:r>
            <a:r>
              <a:rPr lang="en-IN" sz="2000" spc="-10" dirty="0" err="1" smtClean="0">
                <a:latin typeface="+mj-lt"/>
                <a:cs typeface="Verdana"/>
              </a:rPr>
              <a:t>m</a:t>
            </a:r>
            <a:r>
              <a:rPr lang="en-IN" sz="2000" spc="5" dirty="0" err="1" smtClean="0">
                <a:latin typeface="+mj-lt"/>
                <a:cs typeface="Verdana"/>
              </a:rPr>
              <a:t>l</a:t>
            </a:r>
            <a:r>
              <a:rPr lang="en-IN" sz="2000" spc="-10" dirty="0" err="1" smtClean="0">
                <a:latin typeface="+mj-lt"/>
                <a:cs typeface="Verdana"/>
              </a:rPr>
              <a:t>a</a:t>
            </a:r>
            <a:r>
              <a:rPr lang="en-IN" sz="2000" spc="100" dirty="0" smtClean="0">
                <a:latin typeface="+mj-lt"/>
                <a:cs typeface="Times New Roman"/>
              </a:rPr>
              <a:t> </a:t>
            </a:r>
            <a:r>
              <a:rPr lang="en-IN" sz="2000" spc="-20" dirty="0" smtClean="0">
                <a:latin typeface="+mj-lt"/>
                <a:cs typeface="Verdana"/>
              </a:rPr>
              <a:t>o</a:t>
            </a:r>
            <a:r>
              <a:rPr lang="en-IN" sz="2000" spc="-5" dirty="0" smtClean="0">
                <a:latin typeface="+mj-lt"/>
                <a:cs typeface="Verdana"/>
              </a:rPr>
              <a:t>r</a:t>
            </a:r>
            <a:r>
              <a:rPr lang="en-IN" sz="2000" spc="95" dirty="0" smtClean="0">
                <a:latin typeface="+mj-lt"/>
                <a:cs typeface="Times New Roman"/>
              </a:rPr>
              <a:t> </a:t>
            </a:r>
            <a:r>
              <a:rPr lang="en-IN" sz="2000" dirty="0" smtClean="0">
                <a:latin typeface="+mj-lt"/>
                <a:cs typeface="Verdana"/>
              </a:rPr>
              <a:t>t</a:t>
            </a:r>
            <a:r>
              <a:rPr lang="en-IN" sz="2000" spc="-20" dirty="0" smtClean="0">
                <a:latin typeface="+mj-lt"/>
                <a:cs typeface="Verdana"/>
              </a:rPr>
              <a:t>e</a:t>
            </a:r>
            <a:r>
              <a:rPr lang="en-IN" sz="2000" spc="-10" dirty="0" smtClean="0">
                <a:latin typeface="+mj-lt"/>
                <a:cs typeface="Verdana"/>
              </a:rPr>
              <a:t>m</a:t>
            </a:r>
            <a:r>
              <a:rPr lang="en-IN" sz="2000" spc="-5" dirty="0" smtClean="0">
                <a:latin typeface="+mj-lt"/>
                <a:cs typeface="Verdana"/>
              </a:rPr>
              <a:t>p</a:t>
            </a:r>
            <a:r>
              <a:rPr lang="en-IN" sz="2000" dirty="0" smtClean="0">
                <a:latin typeface="+mj-lt"/>
                <a:cs typeface="Verdana"/>
              </a:rPr>
              <a:t>l</a:t>
            </a:r>
            <a:r>
              <a:rPr lang="en-IN" sz="2000" spc="-5" dirty="0" smtClean="0">
                <a:latin typeface="+mj-lt"/>
                <a:cs typeface="Verdana"/>
              </a:rPr>
              <a:t>at</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Verdana"/>
            </a:endParaRPr>
          </a:p>
          <a:p>
            <a:pPr marL="240665" marR="5080" indent="-227965" algn="just">
              <a:lnSpc>
                <a:spcPct val="101000"/>
              </a:lnSpc>
              <a:buFont typeface="Symbol"/>
              <a:buChar char=""/>
              <a:tabLst>
                <a:tab pos="241300" algn="l"/>
              </a:tabLst>
            </a:pPr>
            <a:r>
              <a:rPr lang="en-IN" sz="2000" b="1" spc="-10" dirty="0" smtClean="0">
                <a:latin typeface="+mj-lt"/>
                <a:cs typeface="Verdana"/>
              </a:rPr>
              <a:t>Module</a:t>
            </a:r>
            <a:r>
              <a:rPr lang="en-IN" sz="2000" b="1" spc="105" dirty="0" smtClean="0">
                <a:latin typeface="+mj-lt"/>
                <a:cs typeface="Times New Roman"/>
              </a:rPr>
              <a:t> </a:t>
            </a:r>
            <a:r>
              <a:rPr lang="en-IN" sz="2000" b="1" dirty="0" smtClean="0">
                <a:latin typeface="+mj-lt"/>
                <a:cs typeface="Verdana"/>
              </a:rPr>
              <a:t>C</a:t>
            </a:r>
            <a:r>
              <a:rPr lang="en-IN" sz="2000" b="1" spc="-10" dirty="0" smtClean="0">
                <a:latin typeface="+mj-lt"/>
                <a:cs typeface="Verdana"/>
              </a:rPr>
              <a:t>l</a:t>
            </a:r>
            <a:r>
              <a:rPr lang="en-IN" sz="2000" b="1" spc="-5" dirty="0" smtClean="0">
                <a:latin typeface="+mj-lt"/>
                <a:cs typeface="Verdana"/>
              </a:rPr>
              <a:t>a</a:t>
            </a:r>
            <a:r>
              <a:rPr lang="en-IN" sz="2000" b="1" spc="-15" dirty="0" smtClean="0">
                <a:latin typeface="+mj-lt"/>
                <a:cs typeface="Verdana"/>
              </a:rPr>
              <a:t>s</a:t>
            </a:r>
            <a:r>
              <a:rPr lang="en-IN" sz="2000" b="1" spc="-10" dirty="0" smtClean="0">
                <a:latin typeface="+mj-lt"/>
                <a:cs typeface="Verdana"/>
              </a:rPr>
              <a:t>s</a:t>
            </a:r>
            <a:r>
              <a:rPr lang="en-IN" sz="2000" b="1" spc="100" dirty="0" smtClean="0">
                <a:latin typeface="+mj-lt"/>
                <a:cs typeface="Times New Roman"/>
              </a:rPr>
              <a:t> </a:t>
            </a:r>
            <a:r>
              <a:rPr lang="en-IN" sz="2000" b="1" dirty="0" smtClean="0">
                <a:latin typeface="+mj-lt"/>
                <a:cs typeface="Verdana"/>
              </a:rPr>
              <a:t>S</a:t>
            </a:r>
            <a:r>
              <a:rPr lang="en-IN" sz="2000" b="1" spc="-15" dirty="0" smtClean="0">
                <a:latin typeface="+mj-lt"/>
                <a:cs typeface="Verdana"/>
              </a:rPr>
              <a:t>uf</a:t>
            </a:r>
            <a:r>
              <a:rPr lang="en-IN" sz="2000" b="1" dirty="0" smtClean="0">
                <a:latin typeface="+mj-lt"/>
                <a:cs typeface="Verdana"/>
              </a:rPr>
              <a:t>f</a:t>
            </a:r>
            <a:r>
              <a:rPr lang="en-IN" sz="2000" b="1" spc="-10" dirty="0" smtClean="0">
                <a:latin typeface="+mj-lt"/>
                <a:cs typeface="Verdana"/>
              </a:rPr>
              <a:t>i</a:t>
            </a:r>
            <a:r>
              <a:rPr lang="en-IN" sz="2000" b="1" spc="-5" dirty="0" smtClean="0">
                <a:latin typeface="+mj-lt"/>
                <a:cs typeface="Verdana"/>
              </a:rPr>
              <a:t>x:</a:t>
            </a:r>
            <a:r>
              <a:rPr lang="en-IN" sz="2000" b="1" dirty="0" smtClean="0">
                <a:latin typeface="+mj-lt"/>
                <a:cs typeface="Times New Roman"/>
              </a:rPr>
              <a:t> </a:t>
            </a:r>
            <a:r>
              <a:rPr lang="en-IN" sz="2000" b="1" spc="-125" dirty="0" smtClean="0">
                <a:latin typeface="+mj-lt"/>
                <a:cs typeface="Times New Roman"/>
              </a:rPr>
              <a:t> </a:t>
            </a:r>
            <a:r>
              <a:rPr lang="en-IN" sz="2000" spc="-10" dirty="0" smtClean="0">
                <a:latin typeface="+mj-lt"/>
                <a:cs typeface="Verdana"/>
              </a:rPr>
              <a:t>Sett</a:t>
            </a:r>
            <a:r>
              <a:rPr lang="en-IN" sz="2000" dirty="0" smtClean="0">
                <a:latin typeface="+mj-lt"/>
                <a:cs typeface="Verdana"/>
              </a:rPr>
              <a:t>i</a:t>
            </a:r>
            <a:r>
              <a:rPr lang="en-IN" sz="2000" spc="-5" dirty="0" smtClean="0">
                <a:latin typeface="+mj-lt"/>
                <a:cs typeface="Verdana"/>
              </a:rPr>
              <a:t>n</a:t>
            </a:r>
            <a:r>
              <a:rPr lang="en-IN" sz="2000" spc="-10" dirty="0" smtClean="0">
                <a:latin typeface="+mj-lt"/>
                <a:cs typeface="Verdana"/>
              </a:rPr>
              <a:t>g</a:t>
            </a:r>
            <a:r>
              <a:rPr lang="en-IN" sz="2000" spc="120" dirty="0" smtClean="0">
                <a:latin typeface="+mj-lt"/>
                <a:cs typeface="Times New Roman"/>
              </a:rPr>
              <a:t> </a:t>
            </a:r>
            <a:r>
              <a:rPr lang="en-IN" sz="2000" spc="-15" dirty="0" smtClean="0">
                <a:latin typeface="+mj-lt"/>
                <a:cs typeface="Verdana"/>
              </a:rPr>
              <a:t>t</a:t>
            </a:r>
            <a:r>
              <a:rPr lang="en-IN" sz="2000" spc="-20" dirty="0" smtClean="0">
                <a:latin typeface="+mj-lt"/>
                <a:cs typeface="Verdana"/>
              </a:rPr>
              <a:t>h</a:t>
            </a:r>
            <a:r>
              <a:rPr lang="en-IN" sz="2000" dirty="0" smtClean="0">
                <a:latin typeface="+mj-lt"/>
                <a:cs typeface="Verdana"/>
              </a:rPr>
              <a:t>i</a:t>
            </a:r>
            <a:r>
              <a:rPr lang="en-IN" sz="2000" spc="-10" dirty="0" smtClean="0">
                <a:latin typeface="+mj-lt"/>
                <a:cs typeface="Verdana"/>
              </a:rPr>
              <a:t>s</a:t>
            </a:r>
            <a:r>
              <a:rPr lang="en-IN" sz="2000" spc="114" dirty="0" smtClean="0">
                <a:latin typeface="+mj-lt"/>
                <a:cs typeface="Times New Roman"/>
              </a:rPr>
              <a:t> </a:t>
            </a:r>
            <a:r>
              <a:rPr lang="en-IN" sz="2000" spc="-10" dirty="0" smtClean="0">
                <a:latin typeface="+mj-lt"/>
                <a:cs typeface="Verdana"/>
              </a:rPr>
              <a:t>param</a:t>
            </a:r>
            <a:r>
              <a:rPr lang="en-IN" sz="2000" spc="-20" dirty="0" smtClean="0">
                <a:latin typeface="+mj-lt"/>
                <a:cs typeface="Verdana"/>
              </a:rPr>
              <a:t>e</a:t>
            </a:r>
            <a:r>
              <a:rPr lang="en-IN" sz="2000" spc="-5" dirty="0" smtClean="0">
                <a:latin typeface="+mj-lt"/>
                <a:cs typeface="Verdana"/>
              </a:rPr>
              <a:t>ter</a:t>
            </a:r>
            <a:r>
              <a:rPr lang="en-IN" sz="2000" dirty="0" smtClean="0">
                <a:latin typeface="+mj-lt"/>
                <a:cs typeface="Times New Roman"/>
              </a:rPr>
              <a:t> </a:t>
            </a:r>
            <a:r>
              <a:rPr lang="en-IN" sz="2000" spc="-125" dirty="0" smtClean="0">
                <a:latin typeface="+mj-lt"/>
                <a:cs typeface="Times New Roman"/>
              </a:rPr>
              <a:t> </a:t>
            </a:r>
            <a:r>
              <a:rPr lang="en-IN" sz="2000" spc="-10" dirty="0" smtClean="0">
                <a:latin typeface="+mj-lt"/>
                <a:cs typeface="Verdana"/>
              </a:rPr>
              <a:t>causes</a:t>
            </a:r>
            <a:r>
              <a:rPr lang="en-IN" sz="2000" spc="114" dirty="0" smtClean="0">
                <a:latin typeface="+mj-lt"/>
                <a:cs typeface="Times New Roman"/>
              </a:rPr>
              <a:t> </a:t>
            </a:r>
            <a:r>
              <a:rPr lang="en-IN" sz="2000" spc="-5" dirty="0" err="1" smtClean="0">
                <a:latin typeface="+mj-lt"/>
                <a:cs typeface="Verdana"/>
              </a:rPr>
              <a:t>Jo</a:t>
            </a:r>
            <a:r>
              <a:rPr lang="en-IN" sz="2000" spc="-15" dirty="0" err="1" smtClean="0">
                <a:latin typeface="+mj-lt"/>
                <a:cs typeface="Verdana"/>
              </a:rPr>
              <a:t>o</a:t>
            </a:r>
            <a:r>
              <a:rPr lang="en-IN" sz="2000" spc="-10" dirty="0" err="1" smtClean="0">
                <a:latin typeface="+mj-lt"/>
                <a:cs typeface="Verdana"/>
              </a:rPr>
              <a:t>m</a:t>
            </a:r>
            <a:r>
              <a:rPr lang="en-IN" sz="2000" spc="5" dirty="0" err="1" smtClean="0">
                <a:latin typeface="+mj-lt"/>
                <a:cs typeface="Verdana"/>
              </a:rPr>
              <a:t>l</a:t>
            </a:r>
            <a:r>
              <a:rPr lang="en-IN" sz="2000" spc="-10" dirty="0" err="1" smtClean="0">
                <a:latin typeface="+mj-lt"/>
                <a:cs typeface="Verdana"/>
              </a:rPr>
              <a:t>a</a:t>
            </a:r>
            <a:r>
              <a:rPr lang="en-IN" sz="2000" spc="120" dirty="0" smtClean="0">
                <a:latin typeface="+mj-lt"/>
                <a:cs typeface="Times New Roman"/>
              </a:rPr>
              <a:t> </a:t>
            </a:r>
            <a:r>
              <a:rPr lang="en-IN" sz="2000" spc="-5" dirty="0" smtClean="0">
                <a:latin typeface="+mj-lt"/>
                <a:cs typeface="Verdana"/>
              </a:rPr>
              <a:t>to</a:t>
            </a:r>
            <a:r>
              <a:rPr lang="en-IN" sz="2000" spc="114" dirty="0" smtClean="0">
                <a:latin typeface="+mj-lt"/>
                <a:cs typeface="Times New Roman"/>
              </a:rPr>
              <a:t> </a:t>
            </a:r>
            <a:r>
              <a:rPr lang="en-IN" sz="2000" spc="-20" dirty="0" smtClean="0">
                <a:latin typeface="+mj-lt"/>
                <a:cs typeface="Verdana"/>
              </a:rPr>
              <a:t>e</a:t>
            </a:r>
            <a:r>
              <a:rPr lang="en-IN" sz="2000" dirty="0" smtClean="0">
                <a:latin typeface="+mj-lt"/>
                <a:cs typeface="Verdana"/>
              </a:rPr>
              <a:t>i</a:t>
            </a:r>
            <a:r>
              <a:rPr lang="en-IN" sz="2000" spc="-5" dirty="0" smtClean="0">
                <a:latin typeface="+mj-lt"/>
                <a:cs typeface="Verdana"/>
              </a:rPr>
              <a:t>th</a:t>
            </a:r>
            <a:r>
              <a:rPr lang="en-IN" sz="2000" spc="-20" dirty="0" smtClean="0">
                <a:latin typeface="+mj-lt"/>
                <a:cs typeface="Verdana"/>
              </a:rPr>
              <a:t>e</a:t>
            </a:r>
            <a:r>
              <a:rPr lang="en-IN" sz="2000" spc="-5" dirty="0" smtClean="0">
                <a:latin typeface="+mj-lt"/>
                <a:cs typeface="Verdana"/>
              </a:rPr>
              <a:t>r</a:t>
            </a:r>
            <a:r>
              <a:rPr lang="en-IN" sz="2000" spc="114" dirty="0" smtClean="0">
                <a:latin typeface="+mj-lt"/>
                <a:cs typeface="Times New Roman"/>
              </a:rPr>
              <a:t> </a:t>
            </a:r>
            <a:r>
              <a:rPr lang="en-IN" sz="2000" spc="-10" dirty="0" smtClean="0">
                <a:latin typeface="+mj-lt"/>
                <a:cs typeface="Verdana"/>
              </a:rPr>
              <a:t>add</a:t>
            </a:r>
            <a:r>
              <a:rPr lang="en-IN" sz="2000" spc="120" dirty="0" smtClean="0">
                <a:latin typeface="+mj-lt"/>
                <a:cs typeface="Times New Roman"/>
              </a:rPr>
              <a:t> </a:t>
            </a:r>
            <a:r>
              <a:rPr lang="en-IN" sz="2000" spc="-10" dirty="0" smtClean="0">
                <a:latin typeface="+mj-lt"/>
                <a:cs typeface="Verdana"/>
              </a:rPr>
              <a:t>a</a:t>
            </a:r>
            <a:r>
              <a:rPr lang="en-IN" sz="2000" spc="120" dirty="0" smtClean="0">
                <a:latin typeface="+mj-lt"/>
                <a:cs typeface="Times New Roman"/>
              </a:rPr>
              <a:t> </a:t>
            </a:r>
            <a:r>
              <a:rPr lang="en-IN" sz="2000" spc="-5" dirty="0" smtClean="0">
                <a:latin typeface="+mj-lt"/>
                <a:cs typeface="Verdana"/>
              </a:rPr>
              <a:t>n</a:t>
            </a:r>
            <a:r>
              <a:rPr lang="en-IN" sz="2000" spc="-20" dirty="0" smtClean="0">
                <a:latin typeface="+mj-lt"/>
                <a:cs typeface="Verdana"/>
              </a:rPr>
              <a:t>e</a:t>
            </a:r>
            <a:r>
              <a:rPr lang="en-IN" sz="2000" spc="-10" dirty="0" smtClean="0">
                <a:latin typeface="+mj-lt"/>
                <a:cs typeface="Verdana"/>
              </a:rPr>
              <a:t>w</a:t>
            </a:r>
            <a:r>
              <a:rPr lang="en-IN" sz="2000" spc="-5" dirty="0" smtClean="0">
                <a:latin typeface="+mj-lt"/>
                <a:cs typeface="Times New Roman"/>
              </a:rPr>
              <a:t> </a:t>
            </a:r>
            <a:r>
              <a:rPr lang="en-IN" sz="2000" spc="-15" dirty="0" smtClean="0">
                <a:latin typeface="+mj-lt"/>
                <a:cs typeface="Verdana"/>
              </a:rPr>
              <a:t>C</a:t>
            </a:r>
            <a:r>
              <a:rPr lang="en-IN" sz="2000" spc="-10" dirty="0" smtClean="0">
                <a:latin typeface="+mj-lt"/>
                <a:cs typeface="Verdana"/>
              </a:rPr>
              <a:t>SS</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c</a:t>
            </a:r>
            <a:r>
              <a:rPr lang="en-IN" sz="2000" dirty="0" smtClean="0">
                <a:latin typeface="+mj-lt"/>
                <a:cs typeface="Verdana"/>
              </a:rPr>
              <a:t>l</a:t>
            </a:r>
            <a:r>
              <a:rPr lang="en-IN" sz="2000" spc="-10" dirty="0" smtClean="0">
                <a:latin typeface="+mj-lt"/>
                <a:cs typeface="Verdana"/>
              </a:rPr>
              <a:t>ass</a:t>
            </a:r>
            <a:r>
              <a:rPr lang="en-IN" sz="2000" dirty="0" smtClean="0">
                <a:latin typeface="+mj-lt"/>
                <a:cs typeface="Times New Roman"/>
              </a:rPr>
              <a:t> </a:t>
            </a:r>
            <a:r>
              <a:rPr lang="en-IN" sz="2000" spc="-30" dirty="0" smtClean="0">
                <a:latin typeface="+mj-lt"/>
                <a:cs typeface="Times New Roman"/>
              </a:rPr>
              <a:t> </a:t>
            </a:r>
            <a:r>
              <a:rPr lang="en-IN" sz="2000" spc="-15" dirty="0" smtClean="0">
                <a:latin typeface="+mj-lt"/>
                <a:cs typeface="Verdana"/>
              </a:rPr>
              <a:t>o</a:t>
            </a:r>
            <a:r>
              <a:rPr lang="en-IN" sz="2000" spc="-5" dirty="0" smtClean="0">
                <a:latin typeface="+mj-lt"/>
                <a:cs typeface="Verdana"/>
              </a:rPr>
              <a:t>r</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mod</a:t>
            </a:r>
            <a:r>
              <a:rPr lang="en-IN" sz="2000" dirty="0" smtClean="0">
                <a:latin typeface="+mj-lt"/>
                <a:cs typeface="Verdana"/>
              </a:rPr>
              <a:t>i</a:t>
            </a:r>
            <a:r>
              <a:rPr lang="en-IN" sz="2000" spc="-5" dirty="0" smtClean="0">
                <a:latin typeface="+mj-lt"/>
                <a:cs typeface="Verdana"/>
              </a:rPr>
              <a:t>fy</a:t>
            </a:r>
            <a:r>
              <a:rPr lang="en-IN" sz="2000" dirty="0" smtClean="0">
                <a:latin typeface="+mj-lt"/>
                <a:cs typeface="Times New Roman"/>
              </a:rPr>
              <a:t> </a:t>
            </a:r>
            <a:r>
              <a:rPr lang="en-IN" sz="2000" spc="-40" dirty="0" smtClean="0">
                <a:latin typeface="+mj-lt"/>
                <a:cs typeface="Times New Roman"/>
              </a:rPr>
              <a:t> </a:t>
            </a:r>
            <a:r>
              <a:rPr lang="en-IN" sz="2000" spc="-5" dirty="0" smtClean="0">
                <a:latin typeface="+mj-lt"/>
                <a:cs typeface="Verdana"/>
              </a:rPr>
              <a:t>t</a:t>
            </a:r>
            <a:r>
              <a:rPr lang="en-IN" sz="2000" dirty="0" smtClean="0">
                <a:latin typeface="+mj-lt"/>
                <a:cs typeface="Verdana"/>
              </a:rPr>
              <a:t>h</a:t>
            </a:r>
            <a:r>
              <a:rPr lang="en-IN" sz="2000" spc="-10" dirty="0" smtClean="0">
                <a:latin typeface="+mj-lt"/>
                <a:cs typeface="Verdana"/>
              </a:rPr>
              <a:t>e</a:t>
            </a:r>
            <a:r>
              <a:rPr lang="en-IN" sz="2000" dirty="0" smtClean="0">
                <a:latin typeface="+mj-lt"/>
                <a:cs typeface="Times New Roman"/>
              </a:rPr>
              <a:t> </a:t>
            </a:r>
            <a:r>
              <a:rPr lang="en-IN" sz="2000" spc="-30" dirty="0" smtClean="0">
                <a:latin typeface="+mj-lt"/>
                <a:cs typeface="Times New Roman"/>
              </a:rPr>
              <a:t> </a:t>
            </a:r>
            <a:r>
              <a:rPr lang="en-IN" sz="2000" spc="-20" dirty="0" smtClean="0">
                <a:latin typeface="+mj-lt"/>
                <a:cs typeface="Verdana"/>
              </a:rPr>
              <a:t>e</a:t>
            </a:r>
            <a:r>
              <a:rPr lang="en-IN" sz="2000" spc="-10" dirty="0" smtClean="0">
                <a:latin typeface="+mj-lt"/>
                <a:cs typeface="Verdana"/>
              </a:rPr>
              <a:t>x</a:t>
            </a:r>
            <a:r>
              <a:rPr lang="en-IN" sz="2000" dirty="0" smtClean="0">
                <a:latin typeface="+mj-lt"/>
                <a:cs typeface="Verdana"/>
              </a:rPr>
              <a:t>i</a:t>
            </a:r>
            <a:r>
              <a:rPr lang="en-IN" sz="2000" spc="-5" dirty="0" smtClean="0">
                <a:latin typeface="+mj-lt"/>
                <a:cs typeface="Verdana"/>
              </a:rPr>
              <a:t>st</a:t>
            </a:r>
            <a:r>
              <a:rPr lang="en-IN" sz="2000" dirty="0" smtClean="0">
                <a:latin typeface="+mj-lt"/>
                <a:cs typeface="Verdana"/>
              </a:rPr>
              <a:t>i</a:t>
            </a:r>
            <a:r>
              <a:rPr lang="en-IN" sz="2000" spc="-5" dirty="0" smtClean="0">
                <a:latin typeface="+mj-lt"/>
                <a:cs typeface="Verdana"/>
              </a:rPr>
              <a:t>n</a:t>
            </a:r>
            <a:r>
              <a:rPr lang="en-IN" sz="2000" spc="-10" dirty="0" smtClean="0">
                <a:latin typeface="+mj-lt"/>
                <a:cs typeface="Verdana"/>
              </a:rPr>
              <a:t>g</a:t>
            </a:r>
            <a:r>
              <a:rPr lang="en-IN" sz="2000" dirty="0" smtClean="0">
                <a:latin typeface="+mj-lt"/>
                <a:cs typeface="Times New Roman"/>
              </a:rPr>
              <a:t> </a:t>
            </a:r>
            <a:r>
              <a:rPr lang="en-IN" sz="2000" spc="-30" dirty="0" smtClean="0">
                <a:latin typeface="+mj-lt"/>
                <a:cs typeface="Times New Roman"/>
              </a:rPr>
              <a:t> </a:t>
            </a:r>
            <a:r>
              <a:rPr lang="en-IN" sz="2000" spc="-15" dirty="0" smtClean="0">
                <a:latin typeface="+mj-lt"/>
                <a:cs typeface="Verdana"/>
              </a:rPr>
              <a:t>C</a:t>
            </a:r>
            <a:r>
              <a:rPr lang="en-IN" sz="2000" spc="-10" dirty="0" smtClean="0">
                <a:latin typeface="+mj-lt"/>
                <a:cs typeface="Verdana"/>
              </a:rPr>
              <a:t>SS</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c</a:t>
            </a:r>
            <a:r>
              <a:rPr lang="en-IN" sz="2000" dirty="0" smtClean="0">
                <a:latin typeface="+mj-lt"/>
                <a:cs typeface="Verdana"/>
              </a:rPr>
              <a:t>l</a:t>
            </a:r>
            <a:r>
              <a:rPr lang="en-IN" sz="2000" spc="-10" dirty="0" smtClean="0">
                <a:latin typeface="+mj-lt"/>
                <a:cs typeface="Verdana"/>
              </a:rPr>
              <a:t>a</a:t>
            </a:r>
            <a:r>
              <a:rPr lang="en-IN" sz="2000" dirty="0" smtClean="0">
                <a:latin typeface="+mj-lt"/>
                <a:cs typeface="Verdana"/>
              </a:rPr>
              <a:t>s</a:t>
            </a:r>
            <a:r>
              <a:rPr lang="en-IN" sz="2000" spc="-10" dirty="0" smtClean="0">
                <a:latin typeface="+mj-lt"/>
                <a:cs typeface="Verdana"/>
              </a:rPr>
              <a:t>s</a:t>
            </a:r>
            <a:r>
              <a:rPr lang="en-IN" sz="2000" dirty="0" smtClean="0">
                <a:latin typeface="+mj-lt"/>
                <a:cs typeface="Times New Roman"/>
              </a:rPr>
              <a:t> </a:t>
            </a:r>
            <a:r>
              <a:rPr lang="en-IN" sz="2000" spc="-40" dirty="0" smtClean="0">
                <a:latin typeface="+mj-lt"/>
                <a:cs typeface="Times New Roman"/>
              </a:rPr>
              <a:t> </a:t>
            </a:r>
            <a:r>
              <a:rPr lang="en-IN" sz="2000" spc="-5" dirty="0" smtClean="0">
                <a:latin typeface="+mj-lt"/>
                <a:cs typeface="Verdana"/>
              </a:rPr>
              <a:t>for</a:t>
            </a:r>
            <a:r>
              <a:rPr lang="en-IN" sz="2000" dirty="0" smtClean="0">
                <a:latin typeface="+mj-lt"/>
                <a:cs typeface="Times New Roman"/>
              </a:rPr>
              <a:t> </a:t>
            </a:r>
            <a:r>
              <a:rPr lang="en-IN" sz="2000" spc="-4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d</a:t>
            </a:r>
            <a:r>
              <a:rPr lang="en-IN" sz="2000" dirty="0" smtClean="0">
                <a:latin typeface="+mj-lt"/>
                <a:cs typeface="Verdana"/>
              </a:rPr>
              <a:t>i</a:t>
            </a:r>
            <a:r>
              <a:rPr lang="en-IN" sz="2000" spc="-10" dirty="0" smtClean="0">
                <a:latin typeface="+mj-lt"/>
                <a:cs typeface="Verdana"/>
              </a:rPr>
              <a:t>v</a:t>
            </a:r>
            <a:r>
              <a:rPr lang="en-IN" sz="2000" dirty="0" smtClean="0">
                <a:latin typeface="+mj-lt"/>
                <a:cs typeface="Times New Roman"/>
              </a:rPr>
              <a:t> </a:t>
            </a:r>
            <a:r>
              <a:rPr lang="en-IN" sz="2000" spc="-35" dirty="0" smtClean="0">
                <a:latin typeface="+mj-lt"/>
                <a:cs typeface="Times New Roman"/>
              </a:rPr>
              <a:t> </a:t>
            </a:r>
            <a:r>
              <a:rPr lang="en-IN" sz="2000" spc="-20"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10" dirty="0" smtClean="0">
                <a:latin typeface="+mj-lt"/>
                <a:cs typeface="Verdana"/>
              </a:rPr>
              <a:t>ment</a:t>
            </a:r>
            <a:r>
              <a:rPr lang="en-IN" sz="2000" dirty="0" smtClean="0">
                <a:latin typeface="+mj-lt"/>
                <a:cs typeface="Times New Roman"/>
              </a:rPr>
              <a:t> </a:t>
            </a:r>
            <a:r>
              <a:rPr lang="en-IN" sz="2000" spc="-30" dirty="0" smtClean="0">
                <a:latin typeface="+mj-lt"/>
                <a:cs typeface="Times New Roman"/>
              </a:rPr>
              <a:t> </a:t>
            </a:r>
            <a:r>
              <a:rPr lang="en-IN" sz="2000" dirty="0" smtClean="0">
                <a:latin typeface="+mj-lt"/>
                <a:cs typeface="Verdana"/>
              </a:rPr>
              <a:t>f</a:t>
            </a:r>
            <a:r>
              <a:rPr lang="en-IN" sz="2000" spc="-15" dirty="0" smtClean="0">
                <a:latin typeface="+mj-lt"/>
                <a:cs typeface="Verdana"/>
              </a:rPr>
              <a:t>o</a:t>
            </a:r>
            <a:r>
              <a:rPr lang="en-IN" sz="2000" spc="-5" dirty="0" smtClean="0">
                <a:latin typeface="+mj-lt"/>
                <a:cs typeface="Verdana"/>
              </a:rPr>
              <a:t>r</a:t>
            </a:r>
            <a:r>
              <a:rPr lang="en-IN" sz="2000" dirty="0" smtClean="0">
                <a:latin typeface="+mj-lt"/>
                <a:cs typeface="Times New Roman"/>
              </a:rPr>
              <a:t> </a:t>
            </a:r>
            <a:r>
              <a:rPr lang="en-IN" sz="2000" spc="-30" dirty="0" smtClean="0">
                <a:latin typeface="+mj-lt"/>
                <a:cs typeface="Times New Roman"/>
              </a:rPr>
              <a:t> </a:t>
            </a:r>
            <a:r>
              <a:rPr lang="en-IN" sz="2000" dirty="0" smtClean="0">
                <a:latin typeface="+mj-lt"/>
                <a:cs typeface="Verdana"/>
              </a:rPr>
              <a:t>t</a:t>
            </a:r>
            <a:r>
              <a:rPr lang="en-IN" sz="2000" spc="-5" dirty="0" smtClean="0">
                <a:latin typeface="+mj-lt"/>
                <a:cs typeface="Verdana"/>
              </a:rPr>
              <a:t>h</a:t>
            </a:r>
            <a:r>
              <a:rPr lang="en-IN" sz="2000" dirty="0" smtClean="0">
                <a:latin typeface="+mj-lt"/>
                <a:cs typeface="Verdana"/>
              </a:rPr>
              <a:t>i</a:t>
            </a:r>
            <a:r>
              <a:rPr lang="en-IN" sz="2000" spc="-10" dirty="0" smtClean="0">
                <a:latin typeface="+mj-lt"/>
                <a:cs typeface="Verdana"/>
              </a:rPr>
              <a:t>s</a:t>
            </a:r>
            <a:r>
              <a:rPr lang="en-IN" sz="2000" dirty="0" smtClean="0">
                <a:latin typeface="+mj-lt"/>
                <a:cs typeface="Times New Roman"/>
              </a:rPr>
              <a:t> </a:t>
            </a:r>
            <a:r>
              <a:rPr lang="en-IN" sz="2000" spc="-40" dirty="0" smtClean="0">
                <a:latin typeface="+mj-lt"/>
                <a:cs typeface="Times New Roman"/>
              </a:rPr>
              <a:t> </a:t>
            </a:r>
            <a:r>
              <a:rPr lang="en-IN" sz="2000" spc="-10" dirty="0" smtClean="0">
                <a:latin typeface="+mj-lt"/>
                <a:cs typeface="Verdana"/>
              </a:rPr>
              <a:t>sp</a:t>
            </a:r>
            <a:r>
              <a:rPr lang="en-IN" sz="2000" spc="-15" dirty="0" smtClean="0">
                <a:latin typeface="+mj-lt"/>
                <a:cs typeface="Verdana"/>
              </a:rPr>
              <a:t>e</a:t>
            </a:r>
            <a:r>
              <a:rPr lang="en-IN" sz="2000" spc="-10" dirty="0" smtClean="0">
                <a:latin typeface="+mj-lt"/>
                <a:cs typeface="Verdana"/>
              </a:rPr>
              <a:t>c</a:t>
            </a:r>
            <a:r>
              <a:rPr lang="en-IN" sz="2000" dirty="0" smtClean="0">
                <a:latin typeface="+mj-lt"/>
                <a:cs typeface="Verdana"/>
              </a:rPr>
              <a:t>i</a:t>
            </a:r>
            <a:r>
              <a:rPr lang="en-IN" sz="2000" spc="-5" dirty="0" smtClean="0">
                <a:latin typeface="+mj-lt"/>
                <a:cs typeface="Verdana"/>
              </a:rPr>
              <a:t>f</a:t>
            </a:r>
            <a:r>
              <a:rPr lang="en-IN" sz="2000" spc="-10" dirty="0" smtClean="0">
                <a:latin typeface="+mj-lt"/>
                <a:cs typeface="Verdana"/>
              </a:rPr>
              <a:t>ic</a:t>
            </a:r>
            <a:r>
              <a:rPr lang="en-IN" sz="2000" spc="-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Times New Roman"/>
            </a:endParaRPr>
          </a:p>
          <a:p>
            <a:pPr marL="240665" marR="5080" indent="-227965" algn="just">
              <a:lnSpc>
                <a:spcPct val="101000"/>
              </a:lnSpc>
              <a:buFont typeface="Symbol"/>
              <a:buChar char=""/>
              <a:tabLst>
                <a:tab pos="241300" algn="l"/>
              </a:tabLst>
            </a:pPr>
            <a:r>
              <a:rPr lang="en-IN" sz="2000" b="1" spc="-10" dirty="0" smtClean="0">
                <a:latin typeface="+mj-lt"/>
                <a:cs typeface="Verdana"/>
              </a:rPr>
              <a:t>C</a:t>
            </a:r>
            <a:r>
              <a:rPr lang="en-IN" sz="2000" b="1" spc="-20" dirty="0" smtClean="0">
                <a:latin typeface="+mj-lt"/>
                <a:cs typeface="Verdana"/>
              </a:rPr>
              <a:t>a</a:t>
            </a:r>
            <a:r>
              <a:rPr lang="en-IN" sz="2000" b="1" spc="-15" dirty="0" smtClean="0">
                <a:latin typeface="+mj-lt"/>
                <a:cs typeface="Verdana"/>
              </a:rPr>
              <a:t>c</a:t>
            </a:r>
            <a:r>
              <a:rPr lang="en-IN" sz="2000" b="1" dirty="0" smtClean="0">
                <a:latin typeface="+mj-lt"/>
                <a:cs typeface="Verdana"/>
              </a:rPr>
              <a:t>h</a:t>
            </a:r>
            <a:r>
              <a:rPr lang="en-IN" sz="2000" b="1" spc="-10" dirty="0" smtClean="0">
                <a:latin typeface="+mj-lt"/>
                <a:cs typeface="Verdana"/>
              </a:rPr>
              <a:t>i</a:t>
            </a:r>
            <a:r>
              <a:rPr lang="en-IN" sz="2000" b="1" spc="-5" dirty="0" smtClean="0">
                <a:latin typeface="+mj-lt"/>
                <a:cs typeface="Verdana"/>
              </a:rPr>
              <a:t>n</a:t>
            </a:r>
            <a:r>
              <a:rPr lang="en-IN" sz="2000" b="1" spc="-15" dirty="0" smtClean="0">
                <a:latin typeface="+mj-lt"/>
                <a:cs typeface="Verdana"/>
              </a:rPr>
              <a:t>g</a:t>
            </a:r>
            <a:r>
              <a:rPr lang="en-IN" sz="2000" b="1" spc="-5" dirty="0" smtClean="0">
                <a:latin typeface="+mj-lt"/>
                <a:cs typeface="Verdana"/>
              </a:rPr>
              <a:t>:</a:t>
            </a:r>
            <a:r>
              <a:rPr lang="en-IN" sz="2000" b="1" spc="55" dirty="0" smtClean="0">
                <a:latin typeface="+mj-lt"/>
                <a:cs typeface="Times New Roman"/>
              </a:rPr>
              <a:t> </a:t>
            </a:r>
            <a:r>
              <a:rPr lang="en-IN" sz="2000" spc="-15" dirty="0" smtClean="0">
                <a:latin typeface="+mj-lt"/>
                <a:cs typeface="Verdana"/>
              </a:rPr>
              <a:t>Cac</a:t>
            </a:r>
            <a:r>
              <a:rPr lang="en-IN" sz="2000" dirty="0" smtClean="0">
                <a:latin typeface="+mj-lt"/>
                <a:cs typeface="Verdana"/>
              </a:rPr>
              <a:t>h</a:t>
            </a:r>
            <a:r>
              <a:rPr lang="en-IN" sz="2000" spc="-15" dirty="0" smtClean="0">
                <a:latin typeface="+mj-lt"/>
                <a:cs typeface="Verdana"/>
              </a:rPr>
              <a:t>e</a:t>
            </a:r>
            <a:r>
              <a:rPr lang="en-IN" sz="2000" spc="-10" dirty="0" smtClean="0">
                <a:latin typeface="+mj-lt"/>
                <a:cs typeface="Verdana"/>
              </a:rPr>
              <a:t>s</a:t>
            </a:r>
            <a:r>
              <a:rPr lang="en-IN" sz="2000" spc="5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55" dirty="0" smtClean="0">
                <a:latin typeface="+mj-lt"/>
                <a:cs typeface="Times New Roman"/>
              </a:rPr>
              <a:t> </a:t>
            </a:r>
            <a:r>
              <a:rPr lang="en-IN" sz="2000" spc="-10" dirty="0" smtClean="0">
                <a:latin typeface="+mj-lt"/>
                <a:cs typeface="Verdana"/>
              </a:rPr>
              <a:t>co</a:t>
            </a:r>
            <a:r>
              <a:rPr lang="en-IN" sz="2000" spc="-5" dirty="0" smtClean="0">
                <a:latin typeface="+mj-lt"/>
                <a:cs typeface="Verdana"/>
              </a:rPr>
              <a:t>nt</a:t>
            </a:r>
            <a:r>
              <a:rPr lang="en-IN" sz="2000" spc="-20" dirty="0" smtClean="0">
                <a:latin typeface="+mj-lt"/>
                <a:cs typeface="Verdana"/>
              </a:rPr>
              <a:t>e</a:t>
            </a:r>
            <a:r>
              <a:rPr lang="en-IN" sz="2000" spc="-5" dirty="0" smtClean="0">
                <a:latin typeface="+mj-lt"/>
                <a:cs typeface="Verdana"/>
              </a:rPr>
              <a:t>nt</a:t>
            </a:r>
            <a:r>
              <a:rPr lang="en-IN" sz="2000" spc="50" dirty="0" smtClean="0">
                <a:latin typeface="+mj-lt"/>
                <a:cs typeface="Times New Roman"/>
              </a:rPr>
              <a:t> </a:t>
            </a:r>
            <a:r>
              <a:rPr lang="en-IN" sz="2000" spc="-15" dirty="0" smtClean="0">
                <a:latin typeface="+mj-lt"/>
                <a:cs typeface="Verdana"/>
              </a:rPr>
              <a:t>o</a:t>
            </a:r>
            <a:r>
              <a:rPr lang="en-IN" sz="2000" spc="-5" dirty="0" smtClean="0">
                <a:latin typeface="+mj-lt"/>
                <a:cs typeface="Verdana"/>
              </a:rPr>
              <a:t>f</a:t>
            </a:r>
            <a:r>
              <a:rPr lang="en-IN" sz="2000" spc="5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5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r>
              <a:rPr lang="en-IN" sz="2000" spc="70" dirty="0" smtClean="0">
                <a:latin typeface="+mj-lt"/>
                <a:cs typeface="Times New Roman"/>
              </a:rPr>
              <a:t> </a:t>
            </a:r>
            <a:r>
              <a:rPr lang="en-IN" sz="2000" b="1" spc="-15" dirty="0" smtClean="0">
                <a:latin typeface="+mj-lt"/>
                <a:cs typeface="Verdana"/>
              </a:rPr>
              <a:t>U</a:t>
            </a:r>
            <a:r>
              <a:rPr lang="en-IN" sz="2000" b="1" spc="-5" dirty="0" smtClean="0">
                <a:latin typeface="+mj-lt"/>
                <a:cs typeface="Verdana"/>
              </a:rPr>
              <a:t>s</a:t>
            </a:r>
            <a:r>
              <a:rPr lang="en-IN" sz="2000" b="1" spc="-10" dirty="0" smtClean="0">
                <a:latin typeface="+mj-lt"/>
                <a:cs typeface="Verdana"/>
              </a:rPr>
              <a:t>e</a:t>
            </a:r>
            <a:r>
              <a:rPr lang="en-IN" sz="2000" b="1" spc="45" dirty="0" smtClean="0">
                <a:latin typeface="+mj-lt"/>
                <a:cs typeface="Times New Roman"/>
              </a:rPr>
              <a:t> </a:t>
            </a:r>
            <a:r>
              <a:rPr lang="en-IN" sz="2000" b="1" spc="-15" dirty="0" smtClean="0">
                <a:latin typeface="+mj-lt"/>
                <a:cs typeface="Verdana"/>
              </a:rPr>
              <a:t>G</a:t>
            </a:r>
            <a:r>
              <a:rPr lang="en-IN" sz="2000" b="1" spc="-10" dirty="0" smtClean="0">
                <a:latin typeface="+mj-lt"/>
                <a:cs typeface="Verdana"/>
              </a:rPr>
              <a:t>l</a:t>
            </a:r>
            <a:r>
              <a:rPr lang="en-IN" sz="2000" b="1" dirty="0" smtClean="0">
                <a:latin typeface="+mj-lt"/>
                <a:cs typeface="Verdana"/>
              </a:rPr>
              <a:t>o</a:t>
            </a:r>
            <a:r>
              <a:rPr lang="en-IN" sz="2000" b="1" spc="-15" dirty="0" smtClean="0">
                <a:latin typeface="+mj-lt"/>
                <a:cs typeface="Verdana"/>
              </a:rPr>
              <a:t>b</a:t>
            </a:r>
            <a:r>
              <a:rPr lang="en-IN" sz="2000" b="1" spc="-5" dirty="0" smtClean="0">
                <a:latin typeface="+mj-lt"/>
                <a:cs typeface="Verdana"/>
              </a:rPr>
              <a:t>al</a:t>
            </a:r>
            <a:r>
              <a:rPr lang="en-IN" sz="2000" b="1" spc="45" dirty="0" smtClean="0">
                <a:latin typeface="+mj-lt"/>
                <a:cs typeface="Times New Roman"/>
              </a:rPr>
              <a:t> </a:t>
            </a:r>
            <a:r>
              <a:rPr lang="en-IN" sz="2000" dirty="0" smtClean="0">
                <a:latin typeface="+mj-lt"/>
                <a:cs typeface="Verdana"/>
              </a:rPr>
              <a:t>i</a:t>
            </a:r>
            <a:r>
              <a:rPr lang="en-IN" sz="2000" spc="-10" dirty="0" smtClean="0">
                <a:latin typeface="+mj-lt"/>
                <a:cs typeface="Verdana"/>
              </a:rPr>
              <a:t>s</a:t>
            </a:r>
            <a:r>
              <a:rPr lang="en-IN" sz="2000" spc="45" dirty="0" smtClean="0">
                <a:latin typeface="+mj-lt"/>
                <a:cs typeface="Times New Roman"/>
              </a:rPr>
              <a:t> </a:t>
            </a:r>
            <a:r>
              <a:rPr lang="en-IN" sz="2000" spc="-5" dirty="0" smtClean="0">
                <a:latin typeface="+mj-lt"/>
                <a:cs typeface="Verdana"/>
              </a:rPr>
              <a:t>us</a:t>
            </a:r>
            <a:r>
              <a:rPr lang="en-IN" sz="2000" spc="-20" dirty="0" smtClean="0">
                <a:latin typeface="+mj-lt"/>
                <a:cs typeface="Verdana"/>
              </a:rPr>
              <a:t>e</a:t>
            </a:r>
            <a:r>
              <a:rPr lang="en-IN" sz="2000" spc="-10" dirty="0" smtClean="0">
                <a:latin typeface="+mj-lt"/>
                <a:cs typeface="Verdana"/>
              </a:rPr>
              <a:t>d</a:t>
            </a:r>
            <a:r>
              <a:rPr lang="en-IN" sz="2000" spc="50" dirty="0" smtClean="0">
                <a:latin typeface="+mj-lt"/>
                <a:cs typeface="Times New Roman"/>
              </a:rPr>
              <a:t> </a:t>
            </a:r>
            <a:r>
              <a:rPr lang="en-IN" sz="2000" dirty="0" smtClean="0">
                <a:latin typeface="+mj-lt"/>
                <a:cs typeface="Verdana"/>
              </a:rPr>
              <a:t>t</a:t>
            </a:r>
            <a:r>
              <a:rPr lang="en-IN" sz="2000" spc="-10" dirty="0" smtClean="0">
                <a:latin typeface="+mj-lt"/>
                <a:cs typeface="Verdana"/>
              </a:rPr>
              <a:t>o</a:t>
            </a:r>
            <a:r>
              <a:rPr lang="en-IN" sz="2000" spc="55" dirty="0" smtClean="0">
                <a:latin typeface="+mj-lt"/>
                <a:cs typeface="Times New Roman"/>
              </a:rPr>
              <a:t> </a:t>
            </a:r>
            <a:r>
              <a:rPr lang="en-IN" sz="2000" spc="-10" dirty="0" smtClean="0">
                <a:latin typeface="+mj-lt"/>
                <a:cs typeface="Verdana"/>
              </a:rPr>
              <a:t>ca</a:t>
            </a:r>
            <a:r>
              <a:rPr lang="en-IN" sz="2000" spc="-15" dirty="0" smtClean="0">
                <a:latin typeface="+mj-lt"/>
                <a:cs typeface="Verdana"/>
              </a:rPr>
              <a:t>c</a:t>
            </a:r>
            <a:r>
              <a:rPr lang="en-IN" sz="2000" dirty="0" smtClean="0">
                <a:latin typeface="+mj-lt"/>
                <a:cs typeface="Verdana"/>
              </a:rPr>
              <a:t>h</a:t>
            </a:r>
            <a:r>
              <a:rPr lang="en-IN" sz="2000" spc="-10" dirty="0" smtClean="0">
                <a:latin typeface="+mj-lt"/>
                <a:cs typeface="Verdana"/>
              </a:rPr>
              <a:t>e</a:t>
            </a:r>
            <a:r>
              <a:rPr lang="en-IN" sz="2000" spc="55" dirty="0" smtClean="0">
                <a:latin typeface="+mj-lt"/>
                <a:cs typeface="Times New Roman"/>
              </a:rPr>
              <a:t> </a:t>
            </a:r>
            <a:r>
              <a:rPr lang="en-IN" sz="2000" spc="-10" dirty="0" smtClean="0">
                <a:latin typeface="+mj-lt"/>
                <a:cs typeface="Verdana"/>
              </a:rPr>
              <a:t>s</a:t>
            </a:r>
            <a:r>
              <a:rPr lang="en-IN" sz="2000" spc="-20" dirty="0" smtClean="0">
                <a:latin typeface="+mj-lt"/>
                <a:cs typeface="Verdana"/>
              </a:rPr>
              <a:t>e</a:t>
            </a:r>
            <a:r>
              <a:rPr lang="en-IN" sz="2000" spc="-5" dirty="0" smtClean="0">
                <a:latin typeface="+mj-lt"/>
                <a:cs typeface="Verdana"/>
              </a:rPr>
              <a:t>tt</a:t>
            </a:r>
            <a:r>
              <a:rPr lang="en-IN" sz="2000" dirty="0" smtClean="0">
                <a:latin typeface="+mj-lt"/>
                <a:cs typeface="Verdana"/>
              </a:rPr>
              <a:t>i</a:t>
            </a:r>
            <a:r>
              <a:rPr lang="en-IN" sz="2000" spc="-5" dirty="0" smtClean="0">
                <a:latin typeface="+mj-lt"/>
                <a:cs typeface="Verdana"/>
              </a:rPr>
              <a:t>n</a:t>
            </a:r>
            <a:r>
              <a:rPr lang="en-IN" sz="2000" spc="-10" dirty="0" smtClean="0">
                <a:latin typeface="+mj-lt"/>
                <a:cs typeface="Verdana"/>
              </a:rPr>
              <a:t>gs</a:t>
            </a:r>
            <a:r>
              <a:rPr lang="en-IN" sz="2000" spc="-5" dirty="0" smtClean="0">
                <a:latin typeface="+mj-lt"/>
                <a:cs typeface="Times New Roman"/>
              </a:rPr>
              <a:t> </a:t>
            </a:r>
            <a:r>
              <a:rPr lang="en-IN" sz="2000" spc="-5" dirty="0" smtClean="0">
                <a:latin typeface="+mj-lt"/>
                <a:cs typeface="Verdana"/>
              </a:rPr>
              <a:t>f</a:t>
            </a:r>
            <a:r>
              <a:rPr lang="en-IN" sz="2000" spc="-15" dirty="0" smtClean="0">
                <a:latin typeface="+mj-lt"/>
                <a:cs typeface="Verdana"/>
              </a:rPr>
              <a:t>r</a:t>
            </a:r>
            <a:r>
              <a:rPr lang="en-IN" sz="2000" spc="-5" dirty="0" smtClean="0">
                <a:latin typeface="+mj-lt"/>
                <a:cs typeface="Verdana"/>
              </a:rPr>
              <a:t>o</a:t>
            </a:r>
            <a:r>
              <a:rPr lang="en-IN" sz="2000" spc="-10" dirty="0" smtClean="0">
                <a:latin typeface="+mj-lt"/>
                <a:cs typeface="Verdana"/>
              </a:rPr>
              <a:t>m</a:t>
            </a:r>
            <a:r>
              <a:rPr lang="en-IN" sz="2000" dirty="0" smtClean="0">
                <a:latin typeface="+mj-lt"/>
                <a:cs typeface="Times New Roman"/>
              </a:rPr>
              <a:t> </a:t>
            </a:r>
            <a:r>
              <a:rPr lang="en-IN" sz="2000" spc="-70" dirty="0" smtClean="0">
                <a:latin typeface="+mj-lt"/>
                <a:cs typeface="Times New Roman"/>
              </a:rPr>
              <a:t> </a:t>
            </a:r>
            <a:r>
              <a:rPr lang="en-IN" sz="2000" spc="-10" dirty="0" smtClean="0">
                <a:latin typeface="+mj-lt"/>
                <a:cs typeface="Verdana"/>
              </a:rPr>
              <a:t>g</a:t>
            </a:r>
            <a:r>
              <a:rPr lang="en-IN" sz="2000" dirty="0" smtClean="0">
                <a:latin typeface="+mj-lt"/>
                <a:cs typeface="Verdana"/>
              </a:rPr>
              <a:t>l</a:t>
            </a:r>
            <a:r>
              <a:rPr lang="en-IN" sz="2000" spc="-15" dirty="0" smtClean="0">
                <a:latin typeface="+mj-lt"/>
                <a:cs typeface="Verdana"/>
              </a:rPr>
              <a:t>o</a:t>
            </a:r>
            <a:r>
              <a:rPr lang="en-IN" sz="2000" spc="-5" dirty="0" smtClean="0">
                <a:latin typeface="+mj-lt"/>
                <a:cs typeface="Verdana"/>
              </a:rPr>
              <a:t>bal</a:t>
            </a:r>
            <a:r>
              <a:rPr lang="en-IN" sz="2000" dirty="0" smtClean="0">
                <a:latin typeface="+mj-lt"/>
                <a:cs typeface="Times New Roman"/>
              </a:rPr>
              <a:t> </a:t>
            </a:r>
            <a:r>
              <a:rPr lang="en-IN" sz="2000" spc="-55" dirty="0" smtClean="0">
                <a:latin typeface="+mj-lt"/>
                <a:cs typeface="Times New Roman"/>
              </a:rPr>
              <a:t> </a:t>
            </a:r>
            <a:r>
              <a:rPr lang="en-IN" sz="2000" spc="-10" dirty="0" smtClean="0">
                <a:latin typeface="+mj-lt"/>
                <a:cs typeface="Verdana"/>
              </a:rPr>
              <a:t>c</a:t>
            </a:r>
            <a:r>
              <a:rPr lang="en-IN" sz="2000" spc="-20" dirty="0" smtClean="0">
                <a:latin typeface="+mj-lt"/>
                <a:cs typeface="Verdana"/>
              </a:rPr>
              <a:t>o</a:t>
            </a:r>
            <a:r>
              <a:rPr lang="en-IN" sz="2000" spc="-5" dirty="0" smtClean="0">
                <a:latin typeface="+mj-lt"/>
                <a:cs typeface="Verdana"/>
              </a:rPr>
              <a:t>nf</a:t>
            </a:r>
            <a:r>
              <a:rPr lang="en-IN" sz="2000" dirty="0" smtClean="0">
                <a:latin typeface="+mj-lt"/>
                <a:cs typeface="Verdana"/>
              </a:rPr>
              <a:t>i</a:t>
            </a:r>
            <a:r>
              <a:rPr lang="en-IN" sz="2000" spc="-10" dirty="0" smtClean="0">
                <a:latin typeface="+mj-lt"/>
                <a:cs typeface="Verdana"/>
              </a:rPr>
              <a:t>g</a:t>
            </a:r>
            <a:r>
              <a:rPr lang="en-IN" sz="2000" spc="-5" dirty="0" smtClean="0">
                <a:latin typeface="+mj-lt"/>
                <a:cs typeface="Verdana"/>
              </a:rPr>
              <a:t>u</a:t>
            </a:r>
            <a:r>
              <a:rPr lang="en-IN" sz="2000" spc="-10" dirty="0" smtClean="0">
                <a:latin typeface="+mj-lt"/>
                <a:cs typeface="Verdana"/>
              </a:rPr>
              <a:t>r</a:t>
            </a:r>
            <a:r>
              <a:rPr lang="en-IN" sz="2000" spc="-5" dirty="0" smtClean="0">
                <a:latin typeface="+mj-lt"/>
                <a:cs typeface="Verdana"/>
              </a:rPr>
              <a:t>at</a:t>
            </a:r>
            <a:r>
              <a:rPr lang="en-IN" sz="2000" dirty="0" smtClean="0">
                <a:latin typeface="+mj-lt"/>
                <a:cs typeface="Verdana"/>
              </a:rPr>
              <a:t>i</a:t>
            </a:r>
            <a:r>
              <a:rPr lang="en-IN" sz="2000" spc="-15" dirty="0" smtClean="0">
                <a:latin typeface="+mj-lt"/>
                <a:cs typeface="Verdana"/>
              </a:rPr>
              <a:t>o</a:t>
            </a:r>
            <a:r>
              <a:rPr lang="en-IN" sz="2000" spc="-5" dirty="0" smtClean="0">
                <a:latin typeface="+mj-lt"/>
                <a:cs typeface="Verdana"/>
              </a:rPr>
              <a:t>n.</a:t>
            </a:r>
            <a:r>
              <a:rPr lang="en-IN" sz="2000" dirty="0" smtClean="0">
                <a:latin typeface="+mj-lt"/>
                <a:cs typeface="Times New Roman"/>
              </a:rPr>
              <a:t> </a:t>
            </a:r>
            <a:r>
              <a:rPr lang="en-IN" sz="2000" spc="-60" dirty="0" smtClean="0">
                <a:latin typeface="+mj-lt"/>
                <a:cs typeface="Times New Roman"/>
              </a:rPr>
              <a:t> </a:t>
            </a:r>
            <a:r>
              <a:rPr lang="en-IN" sz="2000" b="1" spc="-5" dirty="0" smtClean="0">
                <a:latin typeface="+mj-lt"/>
                <a:cs typeface="Verdana"/>
              </a:rPr>
              <a:t>N</a:t>
            </a:r>
            <a:r>
              <a:rPr lang="en-IN" sz="2000" b="1" spc="-10" dirty="0" smtClean="0">
                <a:latin typeface="+mj-lt"/>
                <a:cs typeface="Verdana"/>
              </a:rPr>
              <a:t>o</a:t>
            </a:r>
            <a:r>
              <a:rPr lang="en-IN" sz="2000" b="1" dirty="0" smtClean="0">
                <a:latin typeface="+mj-lt"/>
                <a:cs typeface="Times New Roman"/>
              </a:rPr>
              <a:t> </a:t>
            </a:r>
            <a:r>
              <a:rPr lang="en-IN" sz="2000" b="1" spc="-70" dirty="0" smtClean="0">
                <a:latin typeface="+mj-lt"/>
                <a:cs typeface="Times New Roman"/>
              </a:rPr>
              <a:t> </a:t>
            </a:r>
            <a:r>
              <a:rPr lang="en-IN" sz="2000" b="1" spc="-10" dirty="0" smtClean="0">
                <a:latin typeface="+mj-lt"/>
                <a:cs typeface="Verdana"/>
              </a:rPr>
              <a:t>C</a:t>
            </a:r>
            <a:r>
              <a:rPr lang="en-IN" sz="2000" b="1" spc="-20" dirty="0" smtClean="0">
                <a:latin typeface="+mj-lt"/>
                <a:cs typeface="Verdana"/>
              </a:rPr>
              <a:t>a</a:t>
            </a:r>
            <a:r>
              <a:rPr lang="en-IN" sz="2000" b="1" dirty="0" smtClean="0">
                <a:latin typeface="+mj-lt"/>
                <a:cs typeface="Verdana"/>
              </a:rPr>
              <a:t>c</a:t>
            </a:r>
            <a:r>
              <a:rPr lang="en-IN" sz="2000" b="1" spc="-15" dirty="0" smtClean="0">
                <a:latin typeface="+mj-lt"/>
                <a:cs typeface="Verdana"/>
              </a:rPr>
              <a:t>h</a:t>
            </a:r>
            <a:r>
              <a:rPr lang="en-IN" sz="2000" b="1" dirty="0" smtClean="0">
                <a:latin typeface="+mj-lt"/>
                <a:cs typeface="Verdana"/>
              </a:rPr>
              <a:t>i</a:t>
            </a:r>
            <a:r>
              <a:rPr lang="en-IN" sz="2000" b="1" spc="-15" dirty="0" smtClean="0">
                <a:latin typeface="+mj-lt"/>
                <a:cs typeface="Verdana"/>
              </a:rPr>
              <a:t>n</a:t>
            </a:r>
            <a:r>
              <a:rPr lang="en-IN" sz="2000" b="1" spc="-10" dirty="0" smtClean="0">
                <a:latin typeface="+mj-lt"/>
                <a:cs typeface="Verdana"/>
              </a:rPr>
              <a:t>g</a:t>
            </a:r>
            <a:r>
              <a:rPr lang="en-IN" sz="2000" b="1" dirty="0" smtClean="0">
                <a:latin typeface="+mj-lt"/>
                <a:cs typeface="Times New Roman"/>
              </a:rPr>
              <a:t> </a:t>
            </a:r>
            <a:r>
              <a:rPr lang="en-IN" sz="2000" b="1" spc="-55" dirty="0" smtClean="0">
                <a:latin typeface="+mj-lt"/>
                <a:cs typeface="Times New Roman"/>
              </a:rPr>
              <a:t> </a:t>
            </a:r>
            <a:r>
              <a:rPr lang="en-IN" sz="2000" dirty="0" smtClean="0">
                <a:latin typeface="+mj-lt"/>
                <a:cs typeface="Verdana"/>
              </a:rPr>
              <a:t>i</a:t>
            </a:r>
            <a:r>
              <a:rPr lang="en-IN" sz="2000" spc="-10" dirty="0" smtClean="0">
                <a:latin typeface="+mj-lt"/>
                <a:cs typeface="Verdana"/>
              </a:rPr>
              <a:t>s</a:t>
            </a:r>
            <a:r>
              <a:rPr lang="en-IN" sz="2000" dirty="0" smtClean="0">
                <a:latin typeface="+mj-lt"/>
                <a:cs typeface="Times New Roman"/>
              </a:rPr>
              <a:t> </a:t>
            </a:r>
            <a:r>
              <a:rPr lang="en-IN" sz="2000" spc="-75" dirty="0" smtClean="0">
                <a:latin typeface="+mj-lt"/>
                <a:cs typeface="Times New Roman"/>
              </a:rPr>
              <a:t> </a:t>
            </a:r>
            <a:r>
              <a:rPr lang="en-IN" sz="2000" spc="-5" dirty="0" smtClean="0">
                <a:latin typeface="+mj-lt"/>
                <a:cs typeface="Verdana"/>
              </a:rPr>
              <a:t>u</a:t>
            </a:r>
            <a:r>
              <a:rPr lang="en-IN" sz="2000" spc="-10" dirty="0" smtClean="0">
                <a:latin typeface="+mj-lt"/>
                <a:cs typeface="Verdana"/>
              </a:rPr>
              <a:t>s</a:t>
            </a:r>
            <a:r>
              <a:rPr lang="en-IN" sz="2000" spc="-20" dirty="0" smtClean="0">
                <a:latin typeface="+mj-lt"/>
                <a:cs typeface="Verdana"/>
              </a:rPr>
              <a:t>e</a:t>
            </a:r>
            <a:r>
              <a:rPr lang="en-IN" sz="2000" spc="-10" dirty="0" smtClean="0">
                <a:latin typeface="+mj-lt"/>
                <a:cs typeface="Verdana"/>
              </a:rPr>
              <a:t>d</a:t>
            </a:r>
            <a:r>
              <a:rPr lang="en-IN" sz="2000" dirty="0" smtClean="0">
                <a:latin typeface="+mj-lt"/>
                <a:cs typeface="Times New Roman"/>
              </a:rPr>
              <a:t> </a:t>
            </a:r>
            <a:r>
              <a:rPr lang="en-IN" sz="2000" spc="-55" dirty="0" smtClean="0">
                <a:latin typeface="+mj-lt"/>
                <a:cs typeface="Times New Roman"/>
              </a:rPr>
              <a:t> </a:t>
            </a:r>
            <a:r>
              <a:rPr lang="en-IN" sz="2000" spc="-15" dirty="0" smtClean="0">
                <a:latin typeface="+mj-lt"/>
                <a:cs typeface="Verdana"/>
              </a:rPr>
              <a:t>w</a:t>
            </a:r>
            <a:r>
              <a:rPr lang="en-IN" sz="2000" spc="-5" dirty="0" smtClean="0">
                <a:latin typeface="+mj-lt"/>
                <a:cs typeface="Verdana"/>
              </a:rPr>
              <a:t>h</a:t>
            </a:r>
            <a:r>
              <a:rPr lang="en-IN" sz="2000" spc="-20" dirty="0" smtClean="0">
                <a:latin typeface="+mj-lt"/>
                <a:cs typeface="Verdana"/>
              </a:rPr>
              <a:t>e</a:t>
            </a:r>
            <a:r>
              <a:rPr lang="en-IN" sz="2000" spc="-5" dirty="0" smtClean="0">
                <a:latin typeface="+mj-lt"/>
                <a:cs typeface="Verdana"/>
              </a:rPr>
              <a:t>t</a:t>
            </a:r>
            <a:r>
              <a:rPr lang="en-IN" sz="2000" dirty="0" smtClean="0">
                <a:latin typeface="+mj-lt"/>
                <a:cs typeface="Verdana"/>
              </a:rPr>
              <a:t>h</a:t>
            </a:r>
            <a:r>
              <a:rPr lang="en-IN" sz="2000" spc="-20" dirty="0" smtClean="0">
                <a:latin typeface="+mj-lt"/>
                <a:cs typeface="Verdana"/>
              </a:rPr>
              <a:t>e</a:t>
            </a:r>
            <a:r>
              <a:rPr lang="en-IN" sz="2000" spc="-5" dirty="0" smtClean="0">
                <a:latin typeface="+mj-lt"/>
                <a:cs typeface="Verdana"/>
              </a:rPr>
              <a:t>r</a:t>
            </a:r>
            <a:r>
              <a:rPr lang="en-IN" sz="2000" dirty="0" smtClean="0">
                <a:latin typeface="+mj-lt"/>
                <a:cs typeface="Times New Roman"/>
              </a:rPr>
              <a:t> </a:t>
            </a:r>
            <a:r>
              <a:rPr lang="en-IN" sz="2000" spc="-65" dirty="0" smtClean="0">
                <a:latin typeface="+mj-lt"/>
                <a:cs typeface="Times New Roman"/>
              </a:rPr>
              <a:t> </a:t>
            </a:r>
            <a:r>
              <a:rPr lang="en-IN" sz="2000" spc="-5" dirty="0" smtClean="0">
                <a:latin typeface="+mj-lt"/>
                <a:cs typeface="Verdana"/>
              </a:rPr>
              <a:t>to</a:t>
            </a:r>
            <a:r>
              <a:rPr lang="en-IN" sz="2000" dirty="0" smtClean="0">
                <a:latin typeface="+mj-lt"/>
                <a:cs typeface="Times New Roman"/>
              </a:rPr>
              <a:t> </a:t>
            </a:r>
            <a:r>
              <a:rPr lang="en-IN" sz="2000" spc="-65" dirty="0" smtClean="0">
                <a:latin typeface="+mj-lt"/>
                <a:cs typeface="Times New Roman"/>
              </a:rPr>
              <a:t> </a:t>
            </a:r>
            <a:r>
              <a:rPr lang="en-IN" sz="2000" spc="-5" dirty="0" smtClean="0">
                <a:latin typeface="+mj-lt"/>
                <a:cs typeface="Verdana"/>
              </a:rPr>
              <a:t>c</a:t>
            </a:r>
            <a:r>
              <a:rPr lang="en-IN" sz="2000" spc="-10" dirty="0" smtClean="0">
                <a:latin typeface="+mj-lt"/>
                <a:cs typeface="Verdana"/>
              </a:rPr>
              <a:t>ache</a:t>
            </a:r>
            <a:r>
              <a:rPr lang="en-IN" sz="2000" dirty="0" smtClean="0">
                <a:latin typeface="+mj-lt"/>
                <a:cs typeface="Times New Roman"/>
              </a:rPr>
              <a:t> </a:t>
            </a:r>
            <a:r>
              <a:rPr lang="en-IN" sz="2000" spc="-6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55" dirty="0" smtClean="0">
                <a:latin typeface="+mj-lt"/>
                <a:cs typeface="Times New Roman"/>
              </a:rPr>
              <a:t> </a:t>
            </a:r>
            <a:r>
              <a:rPr lang="en-IN" sz="2000" spc="-10" dirty="0" smtClean="0">
                <a:latin typeface="+mj-lt"/>
                <a:cs typeface="Verdana"/>
              </a:rPr>
              <a:t>c</a:t>
            </a:r>
            <a:r>
              <a:rPr lang="en-IN" sz="2000" spc="-20" dirty="0" smtClean="0">
                <a:latin typeface="+mj-lt"/>
                <a:cs typeface="Verdana"/>
              </a:rPr>
              <a:t>o</a:t>
            </a:r>
            <a:r>
              <a:rPr lang="en-IN" sz="2000" spc="-5" dirty="0" smtClean="0">
                <a:latin typeface="+mj-lt"/>
                <a:cs typeface="Verdana"/>
              </a:rPr>
              <a:t>nt</a:t>
            </a:r>
            <a:r>
              <a:rPr lang="en-IN" sz="2000" spc="-20" dirty="0" smtClean="0">
                <a:latin typeface="+mj-lt"/>
                <a:cs typeface="Verdana"/>
              </a:rPr>
              <a:t>e</a:t>
            </a:r>
            <a:r>
              <a:rPr lang="en-IN" sz="2000" spc="-5" dirty="0" smtClean="0">
                <a:latin typeface="+mj-lt"/>
                <a:cs typeface="Verdana"/>
              </a:rPr>
              <a:t>nt</a:t>
            </a:r>
            <a:r>
              <a:rPr lang="en-IN" sz="2000" dirty="0" smtClean="0">
                <a:latin typeface="+mj-lt"/>
                <a:cs typeface="Times New Roman"/>
              </a:rPr>
              <a:t> </a:t>
            </a:r>
            <a:r>
              <a:rPr lang="en-IN" sz="2000" spc="-55" dirty="0" smtClean="0">
                <a:latin typeface="+mj-lt"/>
                <a:cs typeface="Times New Roman"/>
              </a:rPr>
              <a:t> </a:t>
            </a:r>
            <a:r>
              <a:rPr lang="en-IN" sz="2000" spc="-15" dirty="0" smtClean="0">
                <a:latin typeface="+mj-lt"/>
                <a:cs typeface="Verdana"/>
              </a:rPr>
              <a:t>o</a:t>
            </a:r>
            <a:r>
              <a:rPr lang="en-IN" sz="2000" spc="-5" dirty="0" smtClean="0">
                <a:latin typeface="+mj-lt"/>
                <a:cs typeface="Verdana"/>
              </a:rPr>
              <a:t>f</a:t>
            </a:r>
            <a:r>
              <a:rPr lang="en-IN" sz="2000" spc="-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or</a:t>
            </a:r>
            <a:r>
              <a:rPr lang="en-IN" sz="2000" spc="95" dirty="0" smtClean="0">
                <a:latin typeface="+mj-lt"/>
                <a:cs typeface="Times New Roman"/>
              </a:rPr>
              <a:t> </a:t>
            </a:r>
            <a:r>
              <a:rPr lang="en-IN" sz="2000" spc="-10" dirty="0" smtClean="0">
                <a:latin typeface="+mj-lt"/>
                <a:cs typeface="Verdana"/>
              </a:rPr>
              <a:t>no</a:t>
            </a:r>
            <a:r>
              <a:rPr lang="en-IN" sz="2000" dirty="0" smtClean="0">
                <a:latin typeface="+mj-lt"/>
                <a:cs typeface="Verdana"/>
              </a:rPr>
              <a:t>t</a:t>
            </a:r>
            <a:r>
              <a:rPr lang="en-IN" sz="2000" spc="-5" dirty="0" smtClean="0">
                <a:latin typeface="+mj-lt"/>
                <a:cs typeface="Verdana"/>
              </a:rPr>
              <a:t>.</a:t>
            </a:r>
            <a:endParaRPr lang="en-IN" sz="2000" dirty="0" smtClean="0">
              <a:latin typeface="+mj-lt"/>
              <a:cs typeface="Verdana"/>
            </a:endParaRPr>
          </a:p>
          <a:p>
            <a:pPr marL="240665" indent="-227965">
              <a:lnSpc>
                <a:spcPct val="100000"/>
              </a:lnSpc>
              <a:buFont typeface="Symbol"/>
              <a:buChar char=""/>
              <a:tabLst>
                <a:tab pos="241300" algn="l"/>
              </a:tabLst>
            </a:pPr>
            <a:r>
              <a:rPr lang="en-IN" sz="2000" b="1" spc="-10" dirty="0" smtClean="0">
                <a:latin typeface="+mj-lt"/>
                <a:cs typeface="Verdana"/>
              </a:rPr>
              <a:t>C</a:t>
            </a:r>
            <a:r>
              <a:rPr lang="en-IN" sz="2000" b="1" spc="-20" dirty="0" smtClean="0">
                <a:latin typeface="+mj-lt"/>
                <a:cs typeface="Verdana"/>
              </a:rPr>
              <a:t>a</a:t>
            </a:r>
            <a:r>
              <a:rPr lang="en-IN" sz="2000" b="1" spc="-15" dirty="0" smtClean="0">
                <a:latin typeface="+mj-lt"/>
                <a:cs typeface="Verdana"/>
              </a:rPr>
              <a:t>c</a:t>
            </a:r>
            <a:r>
              <a:rPr lang="en-IN" sz="2000" b="1" dirty="0" smtClean="0">
                <a:latin typeface="+mj-lt"/>
                <a:cs typeface="Verdana"/>
              </a:rPr>
              <a:t>h</a:t>
            </a:r>
            <a:r>
              <a:rPr lang="en-IN" sz="2000" b="1" spc="-10" dirty="0" smtClean="0">
                <a:latin typeface="+mj-lt"/>
                <a:cs typeface="Verdana"/>
              </a:rPr>
              <a:t>e</a:t>
            </a:r>
            <a:r>
              <a:rPr lang="en-IN" sz="2000" b="1" spc="80" dirty="0" smtClean="0">
                <a:latin typeface="+mj-lt"/>
                <a:cs typeface="Times New Roman"/>
              </a:rPr>
              <a:t> </a:t>
            </a:r>
            <a:r>
              <a:rPr lang="en-IN" sz="2000" b="1" dirty="0" smtClean="0">
                <a:latin typeface="+mj-lt"/>
                <a:cs typeface="Verdana"/>
              </a:rPr>
              <a:t>T</a:t>
            </a:r>
            <a:r>
              <a:rPr lang="en-IN" sz="2000" b="1" spc="-15" dirty="0" smtClean="0">
                <a:latin typeface="+mj-lt"/>
                <a:cs typeface="Verdana"/>
              </a:rPr>
              <a:t>im</a:t>
            </a:r>
            <a:r>
              <a:rPr lang="en-IN" sz="2000" b="1" dirty="0" smtClean="0">
                <a:latin typeface="+mj-lt"/>
                <a:cs typeface="Verdana"/>
              </a:rPr>
              <a:t>e</a:t>
            </a:r>
            <a:r>
              <a:rPr lang="en-IN" sz="2000" b="1" spc="-5" dirty="0" smtClean="0">
                <a:latin typeface="+mj-lt"/>
                <a:cs typeface="Verdana"/>
              </a:rPr>
              <a:t>:</a:t>
            </a:r>
            <a:r>
              <a:rPr lang="en-IN" sz="2000" b="1" spc="80" dirty="0" smtClean="0">
                <a:latin typeface="+mj-lt"/>
                <a:cs typeface="Times New Roman"/>
              </a:rPr>
              <a:t> </a:t>
            </a:r>
            <a:r>
              <a:rPr lang="en-IN" sz="2000" spc="-10" dirty="0" smtClean="0">
                <a:latin typeface="+mj-lt"/>
                <a:cs typeface="Verdana"/>
              </a:rPr>
              <a:t>S</a:t>
            </a:r>
            <a:r>
              <a:rPr lang="en-IN" sz="2000" dirty="0" smtClean="0">
                <a:latin typeface="+mj-lt"/>
                <a:cs typeface="Verdana"/>
              </a:rPr>
              <a:t>p</a:t>
            </a:r>
            <a:r>
              <a:rPr lang="en-IN" sz="2000" spc="-20" dirty="0" smtClean="0">
                <a:latin typeface="+mj-lt"/>
                <a:cs typeface="Verdana"/>
              </a:rPr>
              <a:t>e</a:t>
            </a:r>
            <a:r>
              <a:rPr lang="en-IN" sz="2000" spc="-10" dirty="0" smtClean="0">
                <a:latin typeface="+mj-lt"/>
                <a:cs typeface="Verdana"/>
              </a:rPr>
              <a:t>c</a:t>
            </a:r>
            <a:r>
              <a:rPr lang="en-IN" sz="2000" dirty="0" smtClean="0">
                <a:latin typeface="+mj-lt"/>
                <a:cs typeface="Verdana"/>
              </a:rPr>
              <a:t>i</a:t>
            </a:r>
            <a:r>
              <a:rPr lang="en-IN" sz="2000" spc="-5" dirty="0" smtClean="0">
                <a:latin typeface="+mj-lt"/>
                <a:cs typeface="Verdana"/>
              </a:rPr>
              <a:t>f</a:t>
            </a:r>
            <a:r>
              <a:rPr lang="en-IN" sz="2000" dirty="0" smtClean="0">
                <a:latin typeface="+mj-lt"/>
                <a:cs typeface="Verdana"/>
              </a:rPr>
              <a:t>i</a:t>
            </a:r>
            <a:r>
              <a:rPr lang="en-IN" sz="2000" spc="-20" dirty="0" smtClean="0">
                <a:latin typeface="+mj-lt"/>
                <a:cs typeface="Verdana"/>
              </a:rPr>
              <a:t>e</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t</a:t>
            </a:r>
            <a:r>
              <a:rPr lang="en-IN" sz="2000" dirty="0" smtClean="0">
                <a:latin typeface="+mj-lt"/>
                <a:cs typeface="Verdana"/>
              </a:rPr>
              <a:t>i</a:t>
            </a:r>
            <a:r>
              <a:rPr lang="en-IN" sz="2000" spc="-10" dirty="0" smtClean="0">
                <a:latin typeface="+mj-lt"/>
                <a:cs typeface="Verdana"/>
              </a:rPr>
              <a:t>me</a:t>
            </a:r>
            <a:r>
              <a:rPr lang="en-IN" sz="2000" spc="95"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25" dirty="0" smtClean="0">
                <a:latin typeface="+mj-lt"/>
                <a:cs typeface="Verdana"/>
              </a:rPr>
              <a:t>m</a:t>
            </a:r>
            <a:r>
              <a:rPr lang="en-IN" sz="2000" dirty="0" smtClean="0">
                <a:latin typeface="+mj-lt"/>
                <a:cs typeface="Verdana"/>
              </a:rPr>
              <a:t>i</a:t>
            </a:r>
            <a:r>
              <a:rPr lang="en-IN" sz="2000" spc="-5" dirty="0" smtClean="0">
                <a:latin typeface="+mj-lt"/>
                <a:cs typeface="Verdana"/>
              </a:rPr>
              <a:t>n</a:t>
            </a:r>
            <a:r>
              <a:rPr lang="en-IN" sz="2000" spc="-20" dirty="0" smtClean="0">
                <a:latin typeface="+mj-lt"/>
                <a:cs typeface="Verdana"/>
              </a:rPr>
              <a:t>u</a:t>
            </a:r>
            <a:r>
              <a:rPr lang="en-IN" sz="2000" spc="-5" dirty="0" smtClean="0">
                <a:latin typeface="+mj-lt"/>
                <a:cs typeface="Verdana"/>
              </a:rPr>
              <a:t>t</a:t>
            </a:r>
            <a:r>
              <a:rPr lang="en-IN" sz="2000" spc="-20" dirty="0" smtClean="0">
                <a:latin typeface="+mj-lt"/>
                <a:cs typeface="Verdana"/>
              </a:rPr>
              <a:t>e</a:t>
            </a:r>
            <a:r>
              <a:rPr lang="en-IN" sz="2000" spc="-10" dirty="0" smtClean="0">
                <a:latin typeface="+mj-lt"/>
                <a:cs typeface="Verdana"/>
              </a:rPr>
              <a:t>s</a:t>
            </a:r>
            <a:r>
              <a:rPr lang="en-IN" sz="2000" spc="90" dirty="0" smtClean="0">
                <a:latin typeface="+mj-lt"/>
                <a:cs typeface="Times New Roman"/>
              </a:rPr>
              <a:t> </a:t>
            </a:r>
            <a:r>
              <a:rPr lang="en-IN" sz="2000" spc="-10" dirty="0" smtClean="0">
                <a:latin typeface="+mj-lt"/>
                <a:cs typeface="Verdana"/>
              </a:rPr>
              <a:t>b</a:t>
            </a:r>
            <a:r>
              <a:rPr lang="en-IN" sz="2000" spc="-5" dirty="0" smtClean="0">
                <a:latin typeface="+mj-lt"/>
                <a:cs typeface="Verdana"/>
              </a:rPr>
              <a:t>e</a:t>
            </a:r>
            <a:r>
              <a:rPr lang="en-IN" sz="2000" dirty="0" smtClean="0">
                <a:latin typeface="+mj-lt"/>
                <a:cs typeface="Verdana"/>
              </a:rPr>
              <a:t>f</a:t>
            </a:r>
            <a:r>
              <a:rPr lang="en-IN" sz="2000" spc="-15" dirty="0" smtClean="0">
                <a:latin typeface="+mj-lt"/>
                <a:cs typeface="Verdana"/>
              </a:rPr>
              <a:t>o</a:t>
            </a:r>
            <a:r>
              <a:rPr lang="en-IN" sz="2000" dirty="0" smtClean="0">
                <a:latin typeface="+mj-lt"/>
                <a:cs typeface="Verdana"/>
              </a:rPr>
              <a:t>r</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105"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i</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re</a:t>
            </a:r>
            <a:r>
              <a:rPr lang="en-IN" sz="2000" spc="-10" dirty="0" smtClean="0">
                <a:latin typeface="+mj-lt"/>
                <a:cs typeface="Verdana"/>
              </a:rPr>
              <a:t>-ca</a:t>
            </a:r>
            <a:r>
              <a:rPr lang="en-IN" sz="2000" spc="-5" dirty="0" smtClean="0">
                <a:latin typeface="+mj-lt"/>
                <a:cs typeface="Verdana"/>
              </a:rPr>
              <a:t>ch</a:t>
            </a:r>
            <a:r>
              <a:rPr lang="en-IN" sz="2000" spc="-20" dirty="0" smtClean="0">
                <a:latin typeface="+mj-lt"/>
                <a:cs typeface="Verdana"/>
              </a:rPr>
              <a:t>e</a:t>
            </a:r>
            <a:r>
              <a:rPr lang="en-IN" sz="2000" spc="-5" dirty="0" smtClean="0">
                <a:latin typeface="+mj-lt"/>
                <a:cs typeface="Verdana"/>
              </a:rPr>
              <a:t>d.</a:t>
            </a:r>
            <a:endParaRPr lang="en-IN" sz="2000" dirty="0" smtClean="0">
              <a:latin typeface="+mj-lt"/>
              <a:cs typeface="Times New Roman"/>
            </a:endParaRPr>
          </a:p>
          <a:p>
            <a:pPr marL="240665" indent="-227965">
              <a:lnSpc>
                <a:spcPct val="100000"/>
              </a:lnSpc>
              <a:buFont typeface="Symbol"/>
              <a:buChar char=""/>
              <a:tabLst>
                <a:tab pos="241300" algn="l"/>
              </a:tabLst>
            </a:pPr>
            <a:r>
              <a:rPr lang="en-IN" sz="2000" b="1" spc="-10" dirty="0" smtClean="0">
                <a:latin typeface="+mj-lt"/>
                <a:cs typeface="Verdana"/>
              </a:rPr>
              <a:t>Module</a:t>
            </a:r>
            <a:r>
              <a:rPr lang="en-IN" sz="2000" b="1" spc="80" dirty="0" smtClean="0">
                <a:latin typeface="+mj-lt"/>
                <a:cs typeface="Times New Roman"/>
              </a:rPr>
              <a:t> </a:t>
            </a:r>
            <a:r>
              <a:rPr lang="en-IN" sz="2000" b="1" dirty="0" smtClean="0">
                <a:latin typeface="+mj-lt"/>
                <a:cs typeface="Verdana"/>
              </a:rPr>
              <a:t>T</a:t>
            </a:r>
            <a:r>
              <a:rPr lang="en-IN" sz="2000" b="1" spc="-15" dirty="0" smtClean="0">
                <a:latin typeface="+mj-lt"/>
                <a:cs typeface="Verdana"/>
              </a:rPr>
              <a:t>ag</a:t>
            </a:r>
            <a:r>
              <a:rPr lang="en-IN" sz="2000" b="1" spc="-5" dirty="0" smtClean="0">
                <a:latin typeface="+mj-lt"/>
                <a:cs typeface="Verdana"/>
              </a:rPr>
              <a:t>:</a:t>
            </a:r>
            <a:r>
              <a:rPr lang="en-IN" sz="2000" b="1" spc="95" dirty="0" smtClean="0">
                <a:latin typeface="+mj-lt"/>
                <a:cs typeface="Times New Roman"/>
              </a:rPr>
              <a:t> </a:t>
            </a:r>
            <a:r>
              <a:rPr lang="en-IN" sz="2000" spc="-10" dirty="0" smtClean="0">
                <a:latin typeface="+mj-lt"/>
                <a:cs typeface="Verdana"/>
              </a:rPr>
              <a:t>S</a:t>
            </a:r>
            <a:r>
              <a:rPr lang="en-IN" sz="2000" spc="-5" dirty="0" smtClean="0">
                <a:latin typeface="+mj-lt"/>
                <a:cs typeface="Verdana"/>
              </a:rPr>
              <a:t>pe</a:t>
            </a:r>
            <a:r>
              <a:rPr lang="en-IN" sz="2000" spc="-10" dirty="0" smtClean="0">
                <a:latin typeface="+mj-lt"/>
                <a:cs typeface="Verdana"/>
              </a:rPr>
              <a:t>c</a:t>
            </a:r>
            <a:r>
              <a:rPr lang="en-IN" sz="2000" dirty="0" smtClean="0">
                <a:latin typeface="+mj-lt"/>
                <a:cs typeface="Verdana"/>
              </a:rPr>
              <a:t>i</a:t>
            </a:r>
            <a:r>
              <a:rPr lang="en-IN" sz="2000" spc="-5" dirty="0" smtClean="0">
                <a:latin typeface="+mj-lt"/>
                <a:cs typeface="Verdana"/>
              </a:rPr>
              <a:t>f</a:t>
            </a:r>
            <a:r>
              <a:rPr lang="en-IN" sz="2000" dirty="0" smtClean="0">
                <a:latin typeface="+mj-lt"/>
                <a:cs typeface="Verdana"/>
              </a:rPr>
              <a:t>i</a:t>
            </a:r>
            <a:r>
              <a:rPr lang="en-IN" sz="2000" spc="-20" dirty="0" smtClean="0">
                <a:latin typeface="+mj-lt"/>
                <a:cs typeface="Verdana"/>
              </a:rPr>
              <a:t>e</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H</a:t>
            </a:r>
            <a:r>
              <a:rPr lang="en-IN" sz="2000" spc="-15" dirty="0" smtClean="0">
                <a:latin typeface="+mj-lt"/>
                <a:cs typeface="Verdana"/>
              </a:rPr>
              <a:t>TM</a:t>
            </a:r>
            <a:r>
              <a:rPr lang="en-IN" sz="2000" spc="-10" dirty="0" smtClean="0">
                <a:latin typeface="+mj-lt"/>
                <a:cs typeface="Verdana"/>
              </a:rPr>
              <a:t>L</a:t>
            </a:r>
            <a:r>
              <a:rPr lang="en-IN" sz="2000" spc="95" dirty="0" smtClean="0">
                <a:latin typeface="+mj-lt"/>
                <a:cs typeface="Times New Roman"/>
              </a:rPr>
              <a:t> </a:t>
            </a:r>
            <a:r>
              <a:rPr lang="en-IN" sz="2000" spc="-10" dirty="0" smtClean="0">
                <a:latin typeface="+mj-lt"/>
                <a:cs typeface="Verdana"/>
              </a:rPr>
              <a:t>tag</a:t>
            </a:r>
            <a:r>
              <a:rPr lang="en-IN" sz="2000" spc="114" dirty="0" smtClean="0">
                <a:latin typeface="+mj-lt"/>
                <a:cs typeface="Times New Roman"/>
              </a:rPr>
              <a:t> </a:t>
            </a:r>
            <a:r>
              <a:rPr lang="en-IN" sz="2000" spc="-10" dirty="0" smtClean="0">
                <a:latin typeface="+mj-lt"/>
                <a:cs typeface="Verdana"/>
              </a:rPr>
              <a:t>f</a:t>
            </a:r>
            <a:r>
              <a:rPr lang="en-IN" sz="2000" spc="-5" dirty="0" smtClean="0">
                <a:latin typeface="+mj-lt"/>
                <a:cs typeface="Verdana"/>
              </a:rPr>
              <a:t>or</a:t>
            </a:r>
            <a:r>
              <a:rPr lang="en-IN" sz="2000" spc="95" dirty="0" smtClean="0">
                <a:latin typeface="+mj-lt"/>
                <a:cs typeface="Times New Roman"/>
              </a:rPr>
              <a:t> </a:t>
            </a:r>
            <a:r>
              <a:rPr lang="en-IN" sz="2000" spc="-5" dirty="0" smtClean="0">
                <a:latin typeface="+mj-lt"/>
                <a:cs typeface="Verdana"/>
              </a:rPr>
              <a:t>t</a:t>
            </a:r>
            <a:r>
              <a:rPr lang="en-IN" sz="2000" dirty="0" smtClean="0">
                <a:latin typeface="+mj-lt"/>
                <a:cs typeface="Verdana"/>
              </a:rPr>
              <a:t>h</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s.</a:t>
            </a:r>
            <a:endParaRPr lang="en-IN" sz="2000" dirty="0" smtClean="0">
              <a:latin typeface="+mj-lt"/>
              <a:cs typeface="Verdana"/>
            </a:endParaRPr>
          </a:p>
          <a:p>
            <a:pPr marL="240665" indent="-227965">
              <a:lnSpc>
                <a:spcPct val="100000"/>
              </a:lnSpc>
              <a:buFont typeface="Symbol"/>
              <a:buChar char=""/>
              <a:tabLst>
                <a:tab pos="241300" algn="l"/>
              </a:tabLst>
            </a:pPr>
            <a:r>
              <a:rPr lang="en-IN" sz="2000" b="1" spc="-10" dirty="0" smtClean="0">
                <a:latin typeface="+mj-lt"/>
                <a:cs typeface="Verdana"/>
              </a:rPr>
              <a:t>B</a:t>
            </a:r>
            <a:r>
              <a:rPr lang="en-IN" sz="2000" b="1" spc="-15" dirty="0" smtClean="0">
                <a:latin typeface="+mj-lt"/>
                <a:cs typeface="Verdana"/>
              </a:rPr>
              <a:t>o</a:t>
            </a:r>
            <a:r>
              <a:rPr lang="en-IN" sz="2000" b="1" spc="-10" dirty="0" smtClean="0">
                <a:latin typeface="+mj-lt"/>
                <a:cs typeface="Verdana"/>
              </a:rPr>
              <a:t>ots</a:t>
            </a:r>
            <a:r>
              <a:rPr lang="en-IN" sz="2000" b="1" dirty="0" smtClean="0">
                <a:latin typeface="+mj-lt"/>
                <a:cs typeface="Verdana"/>
              </a:rPr>
              <a:t>t</a:t>
            </a:r>
            <a:r>
              <a:rPr lang="en-IN" sz="2000" b="1" spc="-10" dirty="0" smtClean="0">
                <a:latin typeface="+mj-lt"/>
                <a:cs typeface="Verdana"/>
              </a:rPr>
              <a:t>r</a:t>
            </a:r>
            <a:r>
              <a:rPr lang="en-IN" sz="2000" b="1" spc="-5" dirty="0" smtClean="0">
                <a:latin typeface="+mj-lt"/>
                <a:cs typeface="Verdana"/>
              </a:rPr>
              <a:t>a</a:t>
            </a:r>
            <a:r>
              <a:rPr lang="en-IN" sz="2000" b="1" spc="-10" dirty="0" smtClean="0">
                <a:latin typeface="+mj-lt"/>
                <a:cs typeface="Verdana"/>
              </a:rPr>
              <a:t>p</a:t>
            </a:r>
            <a:r>
              <a:rPr lang="en-IN" sz="2000" b="1" spc="85" dirty="0" smtClean="0">
                <a:latin typeface="+mj-lt"/>
                <a:cs typeface="Times New Roman"/>
              </a:rPr>
              <a:t> </a:t>
            </a:r>
            <a:r>
              <a:rPr lang="en-IN" sz="2000" b="1" dirty="0" smtClean="0">
                <a:latin typeface="+mj-lt"/>
                <a:cs typeface="Verdana"/>
              </a:rPr>
              <a:t>S</a:t>
            </a:r>
            <a:r>
              <a:rPr lang="en-IN" sz="2000" b="1" spc="-10" dirty="0" smtClean="0">
                <a:latin typeface="+mj-lt"/>
                <a:cs typeface="Verdana"/>
              </a:rPr>
              <a:t>ize:</a:t>
            </a:r>
            <a:r>
              <a:rPr lang="en-IN" sz="2000" b="1" spc="95" dirty="0" smtClean="0">
                <a:latin typeface="+mj-lt"/>
                <a:cs typeface="Times New Roman"/>
              </a:rPr>
              <a:t> </a:t>
            </a:r>
            <a:r>
              <a:rPr lang="en-IN" sz="2000" dirty="0" smtClean="0">
                <a:latin typeface="+mj-lt"/>
                <a:cs typeface="Verdana"/>
              </a:rPr>
              <a:t>S</a:t>
            </a:r>
            <a:r>
              <a:rPr lang="en-IN" sz="2000" spc="-20"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cts</a:t>
            </a:r>
            <a:r>
              <a:rPr lang="en-IN" sz="2000" spc="95" dirty="0" smtClean="0">
                <a:latin typeface="+mj-lt"/>
                <a:cs typeface="Times New Roman"/>
              </a:rPr>
              <a:t> </a:t>
            </a:r>
            <a:r>
              <a:rPr lang="en-IN" sz="2000" spc="-15" dirty="0" smtClean="0">
                <a:latin typeface="+mj-lt"/>
                <a:cs typeface="Verdana"/>
              </a:rPr>
              <a:t>w</a:t>
            </a:r>
            <a:r>
              <a:rPr lang="en-IN" sz="2000" dirty="0" smtClean="0">
                <a:latin typeface="+mj-lt"/>
                <a:cs typeface="Verdana"/>
              </a:rPr>
              <a:t>i</a:t>
            </a:r>
            <a:r>
              <a:rPr lang="en-IN" sz="2000" spc="-10" dirty="0" smtClean="0">
                <a:latin typeface="+mj-lt"/>
                <a:cs typeface="Verdana"/>
              </a:rPr>
              <a:t>dth</a:t>
            </a:r>
            <a:r>
              <a:rPr lang="en-IN" sz="2000" spc="105" dirty="0" smtClean="0">
                <a:latin typeface="+mj-lt"/>
                <a:cs typeface="Times New Roman"/>
              </a:rPr>
              <a:t> </a:t>
            </a:r>
            <a:r>
              <a:rPr lang="en-IN" sz="2000" spc="-20" dirty="0" smtClean="0">
                <a:latin typeface="+mj-lt"/>
                <a:cs typeface="Verdana"/>
              </a:rPr>
              <a:t>o</a:t>
            </a:r>
            <a:r>
              <a:rPr lang="en-IN" sz="2000" spc="-5" dirty="0" smtClean="0">
                <a:latin typeface="+mj-lt"/>
                <a:cs typeface="Verdana"/>
              </a:rPr>
              <a:t>f</a:t>
            </a:r>
            <a:r>
              <a:rPr lang="en-IN" sz="2000" spc="9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b</a:t>
            </a:r>
            <a:r>
              <a:rPr lang="en-IN" sz="2000" spc="-5" dirty="0" smtClean="0">
                <a:latin typeface="+mj-lt"/>
                <a:cs typeface="Verdana"/>
              </a:rPr>
              <a:t>uilt</a:t>
            </a:r>
            <a:r>
              <a:rPr lang="en-IN" sz="2000" spc="85" dirty="0" smtClean="0">
                <a:latin typeface="+mj-lt"/>
                <a:cs typeface="Times New Roman"/>
              </a:rPr>
              <a:t> </a:t>
            </a:r>
            <a:r>
              <a:rPr lang="en-IN" sz="2000" dirty="0" smtClean="0">
                <a:latin typeface="+mj-lt"/>
                <a:cs typeface="Verdana"/>
              </a:rPr>
              <a:t>i</a:t>
            </a:r>
            <a:r>
              <a:rPr lang="en-IN" sz="2000" spc="-5" dirty="0" smtClean="0">
                <a:latin typeface="+mj-lt"/>
                <a:cs typeface="Verdana"/>
              </a:rPr>
              <a:t>nto</a:t>
            </a:r>
            <a:r>
              <a:rPr lang="en-IN" sz="2000" spc="95" dirty="0" smtClean="0">
                <a:latin typeface="+mj-lt"/>
                <a:cs typeface="Times New Roman"/>
              </a:rPr>
              <a:t> </a:t>
            </a:r>
            <a:r>
              <a:rPr lang="en-IN" sz="2000" spc="-10" dirty="0" smtClean="0">
                <a:latin typeface="+mj-lt"/>
                <a:cs typeface="Verdana"/>
              </a:rPr>
              <a:t>b</a:t>
            </a:r>
            <a:r>
              <a:rPr lang="en-IN" sz="2000" spc="-15" dirty="0" smtClean="0">
                <a:latin typeface="+mj-lt"/>
                <a:cs typeface="Verdana"/>
              </a:rPr>
              <a:t>oo</a:t>
            </a:r>
            <a:r>
              <a:rPr lang="en-IN" sz="2000" spc="-5" dirty="0" smtClean="0">
                <a:latin typeface="+mj-lt"/>
                <a:cs typeface="Verdana"/>
              </a:rPr>
              <a:t>ts</a:t>
            </a:r>
            <a:r>
              <a:rPr lang="en-IN" sz="2000" dirty="0" smtClean="0">
                <a:latin typeface="+mj-lt"/>
                <a:cs typeface="Verdana"/>
              </a:rPr>
              <a:t>t</a:t>
            </a:r>
            <a:r>
              <a:rPr lang="en-IN" sz="2000" spc="-10" dirty="0" smtClean="0">
                <a:latin typeface="+mj-lt"/>
                <a:cs typeface="Verdana"/>
              </a:rPr>
              <a:t>rap.</a:t>
            </a:r>
            <a:endParaRPr lang="en-IN" sz="2000" dirty="0" smtClean="0">
              <a:latin typeface="+mj-lt"/>
              <a:cs typeface="Verdana"/>
            </a:endParaRPr>
          </a:p>
          <a:p>
            <a:pPr marL="240665" indent="-227965">
              <a:lnSpc>
                <a:spcPct val="100000"/>
              </a:lnSpc>
              <a:buFont typeface="Symbol"/>
              <a:buChar char=""/>
              <a:tabLst>
                <a:tab pos="241300" algn="l"/>
              </a:tabLst>
            </a:pPr>
            <a:r>
              <a:rPr lang="en-IN" sz="2000" b="1" spc="-10" dirty="0" smtClean="0">
                <a:latin typeface="+mj-lt"/>
                <a:cs typeface="Verdana"/>
              </a:rPr>
              <a:t>He</a:t>
            </a:r>
            <a:r>
              <a:rPr lang="en-IN" sz="2000" b="1" spc="-20" dirty="0" smtClean="0">
                <a:latin typeface="+mj-lt"/>
                <a:cs typeface="Verdana"/>
              </a:rPr>
              <a:t>a</a:t>
            </a:r>
            <a:r>
              <a:rPr lang="en-IN" sz="2000" b="1" spc="-15" dirty="0" smtClean="0">
                <a:latin typeface="+mj-lt"/>
                <a:cs typeface="Verdana"/>
              </a:rPr>
              <a:t>d</a:t>
            </a:r>
            <a:r>
              <a:rPr lang="en-IN" sz="2000" b="1" spc="-5" dirty="0" smtClean="0">
                <a:latin typeface="+mj-lt"/>
                <a:cs typeface="Verdana"/>
              </a:rPr>
              <a:t>er</a:t>
            </a:r>
            <a:r>
              <a:rPr lang="en-IN" sz="2000" b="1" spc="80" dirty="0" smtClean="0">
                <a:latin typeface="+mj-lt"/>
                <a:cs typeface="Times New Roman"/>
              </a:rPr>
              <a:t> </a:t>
            </a:r>
            <a:r>
              <a:rPr lang="en-IN" sz="2000" b="1" dirty="0" smtClean="0">
                <a:latin typeface="+mj-lt"/>
                <a:cs typeface="Verdana"/>
              </a:rPr>
              <a:t>T</a:t>
            </a:r>
            <a:r>
              <a:rPr lang="en-IN" sz="2000" b="1" spc="-15" dirty="0" smtClean="0">
                <a:latin typeface="+mj-lt"/>
                <a:cs typeface="Verdana"/>
              </a:rPr>
              <a:t>a</a:t>
            </a:r>
            <a:r>
              <a:rPr lang="en-IN" sz="2000" b="1" dirty="0" smtClean="0">
                <a:latin typeface="+mj-lt"/>
                <a:cs typeface="Verdana"/>
              </a:rPr>
              <a:t>g</a:t>
            </a:r>
            <a:r>
              <a:rPr lang="en-IN" sz="2000" b="1" spc="-5" dirty="0" smtClean="0">
                <a:latin typeface="+mj-lt"/>
                <a:cs typeface="Verdana"/>
              </a:rPr>
              <a:t>:</a:t>
            </a:r>
            <a:r>
              <a:rPr lang="en-IN" sz="2000" b="1" spc="85" dirty="0" smtClean="0">
                <a:latin typeface="+mj-lt"/>
                <a:cs typeface="Times New Roman"/>
              </a:rPr>
              <a:t> </a:t>
            </a:r>
            <a:r>
              <a:rPr lang="en-IN" sz="200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u</a:t>
            </a:r>
            <a:r>
              <a:rPr lang="en-IN" sz="2000" spc="-10" dirty="0" smtClean="0">
                <a:latin typeface="+mj-lt"/>
                <a:cs typeface="Verdana"/>
              </a:rPr>
              <a:t>s</a:t>
            </a:r>
            <a:r>
              <a:rPr lang="en-IN" sz="2000" spc="-20" dirty="0" smtClean="0">
                <a:latin typeface="+mj-lt"/>
                <a:cs typeface="Verdana"/>
              </a:rPr>
              <a:t>e</a:t>
            </a:r>
            <a:r>
              <a:rPr lang="en-IN" sz="2000" spc="-10" dirty="0" smtClean="0">
                <a:latin typeface="+mj-lt"/>
                <a:cs typeface="Verdana"/>
              </a:rPr>
              <a:t>s</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100" dirty="0" smtClean="0">
                <a:latin typeface="+mj-lt"/>
                <a:cs typeface="Times New Roman"/>
              </a:rPr>
              <a:t> </a:t>
            </a:r>
            <a:r>
              <a:rPr lang="en-IN" sz="2000" spc="-15" dirty="0" smtClean="0">
                <a:latin typeface="+mj-lt"/>
                <a:cs typeface="Verdana"/>
              </a:rPr>
              <a:t>H</a:t>
            </a:r>
            <a:r>
              <a:rPr lang="en-IN" sz="2000" spc="-5" dirty="0" smtClean="0">
                <a:latin typeface="+mj-lt"/>
                <a:cs typeface="Verdana"/>
              </a:rPr>
              <a:t>T</a:t>
            </a:r>
            <a:r>
              <a:rPr lang="en-IN" sz="2000" spc="-10" dirty="0" smtClean="0">
                <a:latin typeface="+mj-lt"/>
                <a:cs typeface="Verdana"/>
              </a:rPr>
              <a:t>ML</a:t>
            </a:r>
            <a:r>
              <a:rPr lang="en-IN" sz="2000" spc="95" dirty="0" smtClean="0">
                <a:latin typeface="+mj-lt"/>
                <a:cs typeface="Times New Roman"/>
              </a:rPr>
              <a:t> </a:t>
            </a:r>
            <a:r>
              <a:rPr lang="en-IN" sz="2000" dirty="0" smtClean="0">
                <a:latin typeface="+mj-lt"/>
                <a:cs typeface="Verdana"/>
              </a:rPr>
              <a:t>h</a:t>
            </a:r>
            <a:r>
              <a:rPr lang="en-IN" sz="2000" spc="-20" dirty="0" smtClean="0">
                <a:latin typeface="+mj-lt"/>
                <a:cs typeface="Verdana"/>
              </a:rPr>
              <a:t>e</a:t>
            </a:r>
            <a:r>
              <a:rPr lang="en-IN" sz="2000" spc="-10" dirty="0" smtClean="0">
                <a:latin typeface="+mj-lt"/>
                <a:cs typeface="Verdana"/>
              </a:rPr>
              <a:t>ad</a:t>
            </a:r>
            <a:r>
              <a:rPr lang="en-IN" sz="2000" spc="-5" dirty="0" smtClean="0">
                <a:latin typeface="+mj-lt"/>
                <a:cs typeface="Verdana"/>
              </a:rPr>
              <a:t>er</a:t>
            </a:r>
            <a:r>
              <a:rPr lang="en-IN" sz="2000" spc="95" dirty="0" smtClean="0">
                <a:latin typeface="+mj-lt"/>
                <a:cs typeface="Times New Roman"/>
              </a:rPr>
              <a:t> </a:t>
            </a:r>
            <a:r>
              <a:rPr lang="en-IN" sz="2000" spc="-5" dirty="0" smtClean="0">
                <a:latin typeface="+mj-lt"/>
                <a:cs typeface="Verdana"/>
              </a:rPr>
              <a:t>t</a:t>
            </a:r>
            <a:r>
              <a:rPr lang="en-IN" sz="2000" dirty="0" smtClean="0">
                <a:latin typeface="+mj-lt"/>
                <a:cs typeface="Verdana"/>
              </a:rPr>
              <a:t>a</a:t>
            </a:r>
            <a:r>
              <a:rPr lang="en-IN" sz="2000" spc="-5" dirty="0" smtClean="0">
                <a:latin typeface="+mj-lt"/>
                <a:cs typeface="Verdana"/>
              </a:rPr>
              <a:t>gs.</a:t>
            </a:r>
            <a:endParaRPr lang="en-IN" sz="2000" dirty="0" smtClean="0">
              <a:latin typeface="+mj-lt"/>
              <a:cs typeface="Times New Roman"/>
            </a:endParaRPr>
          </a:p>
          <a:p>
            <a:pPr marL="240665" indent="-227965">
              <a:lnSpc>
                <a:spcPct val="100000"/>
              </a:lnSpc>
              <a:buFont typeface="Symbol"/>
              <a:buChar char=""/>
              <a:tabLst>
                <a:tab pos="241300" algn="l"/>
              </a:tabLst>
            </a:pPr>
            <a:r>
              <a:rPr lang="en-IN" sz="2000" b="1" spc="-10" dirty="0" smtClean="0">
                <a:latin typeface="+mj-lt"/>
                <a:cs typeface="Verdana"/>
              </a:rPr>
              <a:t>He</a:t>
            </a:r>
            <a:r>
              <a:rPr lang="en-IN" sz="2000" b="1" spc="-20" dirty="0" smtClean="0">
                <a:latin typeface="+mj-lt"/>
                <a:cs typeface="Verdana"/>
              </a:rPr>
              <a:t>a</a:t>
            </a:r>
            <a:r>
              <a:rPr lang="en-IN" sz="2000" b="1" spc="-15" dirty="0" smtClean="0">
                <a:latin typeface="+mj-lt"/>
                <a:cs typeface="Verdana"/>
              </a:rPr>
              <a:t>d</a:t>
            </a:r>
            <a:r>
              <a:rPr lang="en-IN" sz="2000" b="1" spc="-5" dirty="0" smtClean="0">
                <a:latin typeface="+mj-lt"/>
                <a:cs typeface="Verdana"/>
              </a:rPr>
              <a:t>er</a:t>
            </a:r>
            <a:r>
              <a:rPr lang="en-IN" sz="2000" b="1" spc="90" dirty="0" smtClean="0">
                <a:latin typeface="+mj-lt"/>
                <a:cs typeface="Times New Roman"/>
              </a:rPr>
              <a:t> </a:t>
            </a:r>
            <a:r>
              <a:rPr lang="en-IN" sz="2000" b="1" spc="-10" dirty="0" smtClean="0">
                <a:latin typeface="+mj-lt"/>
                <a:cs typeface="Verdana"/>
              </a:rPr>
              <a:t>C</a:t>
            </a:r>
            <a:r>
              <a:rPr lang="en-IN" sz="2000" b="1" dirty="0" smtClean="0">
                <a:latin typeface="+mj-lt"/>
                <a:cs typeface="Verdana"/>
              </a:rPr>
              <a:t>l</a:t>
            </a:r>
            <a:r>
              <a:rPr lang="en-IN" sz="2000" b="1" spc="-15" dirty="0" smtClean="0">
                <a:latin typeface="+mj-lt"/>
                <a:cs typeface="Verdana"/>
              </a:rPr>
              <a:t>a</a:t>
            </a:r>
            <a:r>
              <a:rPr lang="en-IN" sz="2000" b="1" spc="-5" dirty="0" smtClean="0">
                <a:latin typeface="+mj-lt"/>
                <a:cs typeface="Verdana"/>
              </a:rPr>
              <a:t>s</a:t>
            </a:r>
            <a:r>
              <a:rPr lang="en-IN" sz="2000" b="1" spc="-15" dirty="0" smtClean="0">
                <a:latin typeface="+mj-lt"/>
                <a:cs typeface="Verdana"/>
              </a:rPr>
              <a:t>s</a:t>
            </a:r>
            <a:r>
              <a:rPr lang="en-IN" sz="2000" b="1" spc="-5" dirty="0" smtClean="0">
                <a:latin typeface="+mj-lt"/>
                <a:cs typeface="Verdana"/>
              </a:rPr>
              <a:t>:</a:t>
            </a:r>
            <a:r>
              <a:rPr lang="en-IN" sz="2000" b="1" spc="100" dirty="0" smtClean="0">
                <a:latin typeface="+mj-lt"/>
                <a:cs typeface="Times New Roman"/>
              </a:rPr>
              <a:t> </a:t>
            </a:r>
            <a:r>
              <a:rPr lang="en-IN" sz="2000" spc="-15" dirty="0" smtClean="0">
                <a:latin typeface="+mj-lt"/>
                <a:cs typeface="Verdana"/>
              </a:rPr>
              <a:t>O</a:t>
            </a:r>
            <a:r>
              <a:rPr lang="en-IN" sz="2000" spc="-5" dirty="0" smtClean="0">
                <a:latin typeface="+mj-lt"/>
                <a:cs typeface="Verdana"/>
              </a:rPr>
              <a:t>pt</a:t>
            </a:r>
            <a:r>
              <a:rPr lang="en-IN" sz="2000" dirty="0" smtClean="0">
                <a:latin typeface="+mj-lt"/>
                <a:cs typeface="Verdana"/>
              </a:rPr>
              <a:t>i</a:t>
            </a:r>
            <a:r>
              <a:rPr lang="en-IN" sz="2000" spc="-15" dirty="0" smtClean="0">
                <a:latin typeface="+mj-lt"/>
                <a:cs typeface="Verdana"/>
              </a:rPr>
              <a:t>o</a:t>
            </a:r>
            <a:r>
              <a:rPr lang="en-IN" sz="2000" spc="-5" dirty="0" smtClean="0">
                <a:latin typeface="+mj-lt"/>
                <a:cs typeface="Verdana"/>
              </a:rPr>
              <a:t>nal</a:t>
            </a:r>
            <a:r>
              <a:rPr lang="en-IN" sz="2000" spc="100" dirty="0" smtClean="0">
                <a:latin typeface="+mj-lt"/>
                <a:cs typeface="Times New Roman"/>
              </a:rPr>
              <a:t> </a:t>
            </a:r>
            <a:r>
              <a:rPr lang="en-IN" sz="2000" spc="-15" dirty="0" smtClean="0">
                <a:latin typeface="+mj-lt"/>
                <a:cs typeface="Verdana"/>
              </a:rPr>
              <a:t>CS</a:t>
            </a:r>
            <a:r>
              <a:rPr lang="en-IN" sz="2000" spc="-10" dirty="0" smtClean="0">
                <a:latin typeface="+mj-lt"/>
                <a:cs typeface="Verdana"/>
              </a:rPr>
              <a:t>S</a:t>
            </a:r>
            <a:r>
              <a:rPr lang="en-IN" sz="2000" spc="100" dirty="0" smtClean="0">
                <a:latin typeface="+mj-lt"/>
                <a:cs typeface="Times New Roman"/>
              </a:rPr>
              <a:t> </a:t>
            </a:r>
            <a:r>
              <a:rPr lang="en-IN" sz="2000" spc="-20" dirty="0" smtClean="0">
                <a:latin typeface="+mj-lt"/>
                <a:cs typeface="Verdana"/>
              </a:rPr>
              <a:t>c</a:t>
            </a:r>
            <a:r>
              <a:rPr lang="en-IN" sz="2000" dirty="0" smtClean="0">
                <a:latin typeface="+mj-lt"/>
                <a:cs typeface="Verdana"/>
              </a:rPr>
              <a:t>l</a:t>
            </a:r>
            <a:r>
              <a:rPr lang="en-IN" sz="2000" spc="-10" dirty="0" smtClean="0">
                <a:latin typeface="+mj-lt"/>
                <a:cs typeface="Verdana"/>
              </a:rPr>
              <a:t>as</a:t>
            </a:r>
            <a:r>
              <a:rPr lang="en-IN" sz="2000" spc="-5" dirty="0" smtClean="0">
                <a:latin typeface="+mj-lt"/>
                <a:cs typeface="Verdana"/>
              </a:rPr>
              <a:t>s</a:t>
            </a:r>
            <a:r>
              <a:rPr lang="en-IN" sz="2000" spc="-20" dirty="0" smtClean="0">
                <a:latin typeface="+mj-lt"/>
                <a:cs typeface="Verdana"/>
              </a:rPr>
              <a:t>e</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ar</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add</a:t>
            </a:r>
            <a:r>
              <a:rPr lang="en-IN" sz="2000" spc="-20" dirty="0" smtClean="0">
                <a:latin typeface="+mj-lt"/>
                <a:cs typeface="Verdana"/>
              </a:rPr>
              <a:t>e</a:t>
            </a:r>
            <a:r>
              <a:rPr lang="en-IN" sz="2000" spc="-10" dirty="0" smtClean="0">
                <a:latin typeface="+mj-lt"/>
                <a:cs typeface="Verdana"/>
              </a:rPr>
              <a:t>d</a:t>
            </a:r>
            <a:r>
              <a:rPr lang="en-IN" sz="2000" dirty="0" smtClean="0">
                <a:latin typeface="+mj-lt"/>
                <a:cs typeface="Times New Roman"/>
              </a:rPr>
              <a:t> </a:t>
            </a:r>
            <a:r>
              <a:rPr lang="en-IN" sz="2000" spc="-114"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20" dirty="0" smtClean="0">
                <a:latin typeface="+mj-lt"/>
                <a:cs typeface="Verdana"/>
              </a:rPr>
              <a:t>t</a:t>
            </a:r>
            <a:r>
              <a:rPr lang="en-IN" sz="2000" spc="-5" dirty="0" smtClean="0">
                <a:latin typeface="+mj-lt"/>
                <a:cs typeface="Verdana"/>
              </a:rPr>
              <a:t>h</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10" dirty="0" smtClean="0">
                <a:latin typeface="+mj-lt"/>
                <a:cs typeface="Verdana"/>
              </a:rPr>
              <a:t>s</a:t>
            </a:r>
            <a:r>
              <a:rPr lang="en-IN" sz="2000" spc="90" dirty="0" smtClean="0">
                <a:latin typeface="+mj-lt"/>
                <a:cs typeface="Times New Roman"/>
              </a:rPr>
              <a:t> </a:t>
            </a:r>
            <a:r>
              <a:rPr lang="en-IN" sz="2000" spc="-5" dirty="0" smtClean="0">
                <a:latin typeface="+mj-lt"/>
                <a:cs typeface="Verdana"/>
              </a:rPr>
              <a:t>h</a:t>
            </a:r>
            <a:r>
              <a:rPr lang="en-IN" sz="2000" spc="-20" dirty="0" smtClean="0">
                <a:latin typeface="+mj-lt"/>
                <a:cs typeface="Verdana"/>
              </a:rPr>
              <a:t>e</a:t>
            </a:r>
            <a:r>
              <a:rPr lang="en-IN" sz="2000" spc="-10" dirty="0" smtClean="0">
                <a:latin typeface="+mj-lt"/>
                <a:cs typeface="Verdana"/>
              </a:rPr>
              <a:t>a</a:t>
            </a:r>
            <a:r>
              <a:rPr lang="en-IN" sz="2000" dirty="0" smtClean="0">
                <a:latin typeface="+mj-lt"/>
                <a:cs typeface="Verdana"/>
              </a:rPr>
              <a:t>d</a:t>
            </a:r>
            <a:r>
              <a:rPr lang="en-IN" sz="2000" spc="-5" dirty="0" smtClean="0">
                <a:latin typeface="+mj-lt"/>
                <a:cs typeface="Verdana"/>
              </a:rPr>
              <a:t>e</a:t>
            </a:r>
            <a:r>
              <a:rPr lang="en-IN" sz="2000" spc="-10" dirty="0" smtClean="0">
                <a:latin typeface="+mj-lt"/>
                <a:cs typeface="Verdana"/>
              </a:rPr>
              <a:t>r</a:t>
            </a:r>
            <a:r>
              <a:rPr lang="en-IN" sz="2000" spc="-5" dirty="0" smtClean="0">
                <a:latin typeface="+mj-lt"/>
                <a:cs typeface="Verdana"/>
              </a:rPr>
              <a:t>.</a:t>
            </a:r>
            <a:endParaRPr lang="en-IN" sz="2000" dirty="0">
              <a:latin typeface="+mj-lt"/>
              <a:cs typeface="Verdan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t> MODULES</a:t>
            </a:r>
            <a:endParaRPr lang="en-IN" sz="4000" b="1" dirty="0"/>
          </a:p>
        </p:txBody>
      </p:sp>
      <p:pic>
        <p:nvPicPr>
          <p:cNvPr id="1026" name="Picture 2" descr="C:\Users\Knowgate-user7\Desktop\uk\joomla\moduleVSplugin.jpg"/>
          <p:cNvPicPr>
            <a:picLocks noChangeAspect="1" noChangeArrowheads="1"/>
          </p:cNvPicPr>
          <p:nvPr/>
        </p:nvPicPr>
        <p:blipFill>
          <a:blip r:embed="rId2" cstate="print"/>
          <a:srcRect/>
          <a:stretch>
            <a:fillRect/>
          </a:stretch>
        </p:blipFill>
        <p:spPr bwMode="auto">
          <a:xfrm>
            <a:off x="428596" y="1857364"/>
            <a:ext cx="8358245" cy="500063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857364"/>
            <a:ext cx="8229600" cy="4572032"/>
          </a:xfrm>
        </p:spPr>
        <p:txBody>
          <a:bodyPr/>
          <a:lstStyle/>
          <a:p>
            <a:pPr>
              <a:buNone/>
            </a:pPr>
            <a:r>
              <a:rPr lang="en-IN" sz="2000" b="1" dirty="0"/>
              <a:t>Step (1): </a:t>
            </a:r>
            <a:r>
              <a:rPr lang="en-IN" sz="2000" dirty="0"/>
              <a:t>Create a </a:t>
            </a:r>
            <a:r>
              <a:rPr lang="en-IN" sz="2000" dirty="0" smtClean="0"/>
              <a:t>folder starting with prefix mod_ and followed by module 	name .For e.g. </a:t>
            </a:r>
            <a:r>
              <a:rPr lang="en-IN" sz="2000" b="1" dirty="0" err="1" smtClean="0"/>
              <a:t>mod_firstmodule</a:t>
            </a:r>
            <a:r>
              <a:rPr lang="en-IN" sz="2000" b="1" dirty="0" smtClean="0"/>
              <a:t> </a:t>
            </a:r>
            <a:r>
              <a:rPr lang="en-IN" sz="2000" dirty="0"/>
              <a:t>in your</a:t>
            </a:r>
            <a:r>
              <a:rPr lang="en-IN" sz="2000" b="1" dirty="0"/>
              <a:t> </a:t>
            </a:r>
            <a:r>
              <a:rPr lang="en-IN" sz="2000" b="1" dirty="0" err="1"/>
              <a:t>Joomla</a:t>
            </a:r>
            <a:r>
              <a:rPr lang="en-IN" sz="2000" b="1" dirty="0"/>
              <a:t> --&gt; modules </a:t>
            </a:r>
            <a:r>
              <a:rPr lang="en-IN" sz="2000" b="1" dirty="0" smtClean="0"/>
              <a:t> </a:t>
            </a:r>
            <a:r>
              <a:rPr lang="en-IN" sz="2000" dirty="0" smtClean="0"/>
              <a:t>folder 	as shown bellow.</a:t>
            </a:r>
            <a:endParaRPr lang="en-IN" sz="2000" dirty="0"/>
          </a:p>
          <a:p>
            <a:pPr>
              <a:buNone/>
            </a:pPr>
            <a:endParaRPr lang="en-IN" dirty="0"/>
          </a:p>
        </p:txBody>
      </p:sp>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CREATE CUSTOM MODULES</a:t>
            </a:r>
            <a:endParaRPr lang="en-IN" sz="4000" dirty="0"/>
          </a:p>
        </p:txBody>
      </p:sp>
      <p:pic>
        <p:nvPicPr>
          <p:cNvPr id="5" name="Picture 4"/>
          <p:cNvPicPr/>
          <p:nvPr/>
        </p:nvPicPr>
        <p:blipFill>
          <a:blip r:embed="rId2" cstate="print"/>
          <a:stretch>
            <a:fillRect/>
          </a:stretch>
        </p:blipFill>
        <p:spPr bwMode="auto">
          <a:xfrm>
            <a:off x="0" y="2857496"/>
            <a:ext cx="9144000" cy="400052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lstStyle/>
          <a:p>
            <a:pPr algn="just">
              <a:buNone/>
            </a:pPr>
            <a:r>
              <a:rPr lang="en-IN" sz="2000" b="1" dirty="0"/>
              <a:t>Step (2): </a:t>
            </a:r>
            <a:r>
              <a:rPr lang="en-IN" sz="2000" dirty="0"/>
              <a:t>In the</a:t>
            </a:r>
            <a:r>
              <a:rPr lang="en-IN" sz="2000" b="1" dirty="0"/>
              <a:t> </a:t>
            </a:r>
            <a:r>
              <a:rPr lang="en-IN" sz="2000" b="1" dirty="0" err="1"/>
              <a:t>mod_firstmodule</a:t>
            </a:r>
            <a:r>
              <a:rPr lang="en-IN" sz="2000" b="1" dirty="0"/>
              <a:t> </a:t>
            </a:r>
            <a:r>
              <a:rPr lang="en-IN" sz="2000" dirty="0"/>
              <a:t>folder create a file called as </a:t>
            </a:r>
            <a:r>
              <a:rPr lang="en-IN" sz="2000" dirty="0" smtClean="0"/>
              <a:t>	“modannouncementshelper.php</a:t>
            </a:r>
            <a:r>
              <a:rPr lang="en-IN" sz="2000" dirty="0"/>
              <a:t>". This file</a:t>
            </a:r>
            <a:r>
              <a:rPr lang="en-IN" sz="2000" b="1" dirty="0"/>
              <a:t> </a:t>
            </a:r>
            <a:r>
              <a:rPr lang="en-IN" sz="2000" dirty="0"/>
              <a:t>contains class name as </a:t>
            </a:r>
            <a:r>
              <a:rPr lang="en-IN" sz="2000" dirty="0" smtClean="0"/>
              <a:t>	</a:t>
            </a:r>
            <a:r>
              <a:rPr lang="en-IN" sz="2000" dirty="0" err="1" smtClean="0"/>
              <a:t>ModAnnouncementsHelper</a:t>
            </a:r>
            <a:r>
              <a:rPr lang="en-IN" sz="2000" dirty="0"/>
              <a:t>, it helps to display the retrieved data in </a:t>
            </a:r>
            <a:r>
              <a:rPr lang="en-IN" sz="2000" dirty="0" smtClean="0"/>
              <a:t>	the </a:t>
            </a:r>
            <a:r>
              <a:rPr lang="en-IN" sz="2000" dirty="0"/>
              <a:t>module output</a:t>
            </a:r>
            <a:r>
              <a:rPr lang="en-IN" sz="2000" dirty="0" smtClean="0"/>
              <a:t>.</a:t>
            </a:r>
          </a:p>
          <a:p>
            <a:pPr>
              <a:buNone/>
            </a:pPr>
            <a:r>
              <a:rPr lang="en-IN" sz="2000" b="1" dirty="0" smtClean="0"/>
              <a:t>modannouncementshelper.php</a:t>
            </a:r>
            <a:endParaRPr lang="en-IN" sz="2000" b="1" dirty="0"/>
          </a:p>
          <a:p>
            <a:pPr>
              <a:buNone/>
            </a:pPr>
            <a:endParaRPr lang="en-IN" dirty="0"/>
          </a:p>
        </p:txBody>
      </p:sp>
      <p:sp>
        <p:nvSpPr>
          <p:cNvPr id="5" name="TextBox 4"/>
          <p:cNvSpPr txBox="1"/>
          <p:nvPr/>
        </p:nvSpPr>
        <p:spPr>
          <a:xfrm>
            <a:off x="642910" y="2098500"/>
            <a:ext cx="8001056" cy="3970318"/>
          </a:xfrm>
          <a:prstGeom prst="rect">
            <a:avLst/>
          </a:prstGeom>
          <a:noFill/>
          <a:ln w="9525">
            <a:solidFill>
              <a:schemeClr val="tx1"/>
            </a:solidFill>
          </a:ln>
        </p:spPr>
        <p:txBody>
          <a:bodyPr wrap="square" rtlCol="0">
            <a:spAutoFit/>
          </a:bodyPr>
          <a:lstStyle/>
          <a:p>
            <a:r>
              <a:rPr lang="en-IN" sz="1400" dirty="0"/>
              <a:t>&lt;?</a:t>
            </a:r>
            <a:r>
              <a:rPr lang="en-IN" sz="1400" dirty="0" err="1" smtClean="0"/>
              <a:t>php</a:t>
            </a:r>
            <a:endParaRPr lang="en-IN" sz="1400" dirty="0"/>
          </a:p>
          <a:p>
            <a:r>
              <a:rPr lang="en-IN" sz="1400" dirty="0" smtClean="0"/>
              <a:t>/**</a:t>
            </a:r>
          </a:p>
          <a:p>
            <a:r>
              <a:rPr lang="en-IN" sz="1400" dirty="0"/>
              <a:t>* Helper class for Hello World! </a:t>
            </a:r>
            <a:r>
              <a:rPr lang="en-IN" sz="1400" dirty="0" smtClean="0"/>
              <a:t>module</a:t>
            </a:r>
            <a:endParaRPr lang="en-IN" sz="1400" dirty="0"/>
          </a:p>
          <a:p>
            <a:r>
              <a:rPr lang="en-IN" sz="1400" dirty="0"/>
              <a:t>* @package	</a:t>
            </a:r>
            <a:r>
              <a:rPr lang="en-IN" sz="1400" dirty="0" err="1" smtClean="0"/>
              <a:t>Joomla</a:t>
            </a:r>
            <a:endParaRPr lang="en-IN" sz="1400" dirty="0"/>
          </a:p>
          <a:p>
            <a:r>
              <a:rPr lang="en-IN" sz="1400" dirty="0"/>
              <a:t>* @</a:t>
            </a:r>
            <a:r>
              <a:rPr lang="en-IN" sz="1400" dirty="0" err="1"/>
              <a:t>subpackage</a:t>
            </a:r>
            <a:r>
              <a:rPr lang="en-IN" sz="1400" dirty="0"/>
              <a:t> </a:t>
            </a:r>
            <a:r>
              <a:rPr lang="en-IN" sz="1400" dirty="0" smtClean="0"/>
              <a:t>Modules</a:t>
            </a:r>
            <a:endParaRPr lang="en-IN" sz="1400" dirty="0"/>
          </a:p>
          <a:p>
            <a:r>
              <a:rPr lang="en-IN" sz="1400" dirty="0"/>
              <a:t>* @link http://</a:t>
            </a:r>
            <a:r>
              <a:rPr lang="en-IN" sz="1400" dirty="0" smtClean="0"/>
              <a:t>docs.joomla.org/J3.x:Creating_a_simple_module/Developing_a_Basic_Module</a:t>
            </a:r>
            <a:endParaRPr lang="en-IN" sz="1400" dirty="0"/>
          </a:p>
          <a:p>
            <a:r>
              <a:rPr lang="en-IN" sz="1400" dirty="0"/>
              <a:t>* @license	GNU/GPL, see </a:t>
            </a:r>
            <a:r>
              <a:rPr lang="en-IN" sz="1400" dirty="0" smtClean="0"/>
              <a:t>LICENSE.php</a:t>
            </a:r>
            <a:endParaRPr lang="en-IN" sz="1400" dirty="0"/>
          </a:p>
          <a:p>
            <a:pPr lvl="0"/>
            <a:r>
              <a:rPr lang="en-IN" sz="1400" dirty="0" err="1"/>
              <a:t>mod_helloworld</a:t>
            </a:r>
            <a:r>
              <a:rPr lang="en-IN" sz="1400" dirty="0"/>
              <a:t> is free software. This version may have been modified </a:t>
            </a:r>
            <a:r>
              <a:rPr lang="en-IN" sz="1400" dirty="0" smtClean="0"/>
              <a:t>pursuant</a:t>
            </a:r>
            <a:endParaRPr lang="en-IN" sz="1400" dirty="0"/>
          </a:p>
          <a:p>
            <a:pPr lvl="0"/>
            <a:r>
              <a:rPr lang="en-IN" sz="1400" dirty="0"/>
              <a:t>to the GNU General Public License, and as distributed it includes </a:t>
            </a:r>
            <a:r>
              <a:rPr lang="en-IN" sz="1400" dirty="0" smtClean="0"/>
              <a:t>or</a:t>
            </a:r>
            <a:endParaRPr lang="en-IN" sz="1400" dirty="0"/>
          </a:p>
          <a:p>
            <a:pPr lvl="0"/>
            <a:r>
              <a:rPr lang="en-IN" sz="1400" dirty="0"/>
              <a:t>is derivative of works licensed under the GNU General Public License </a:t>
            </a:r>
            <a:r>
              <a:rPr lang="en-IN" sz="1400" dirty="0" smtClean="0"/>
              <a:t>or</a:t>
            </a:r>
            <a:r>
              <a:rPr lang="en-IN" sz="1400" dirty="0"/>
              <a:t> </a:t>
            </a:r>
          </a:p>
          <a:p>
            <a:pPr lvl="0"/>
            <a:r>
              <a:rPr lang="en-IN" sz="1400" dirty="0"/>
              <a:t>other free or open source software licenses</a:t>
            </a:r>
            <a:r>
              <a:rPr lang="en-IN" sz="1400" dirty="0" smtClean="0"/>
              <a:t>.</a:t>
            </a:r>
            <a:endParaRPr lang="en-IN" sz="1400" dirty="0"/>
          </a:p>
          <a:p>
            <a:r>
              <a:rPr lang="en-IN" sz="1400" dirty="0" smtClean="0"/>
              <a:t>*/</a:t>
            </a:r>
            <a:endParaRPr lang="en-IN" sz="1400" dirty="0"/>
          </a:p>
          <a:p>
            <a:r>
              <a:rPr lang="en-IN" sz="1400" dirty="0"/>
              <a:t>class </a:t>
            </a:r>
            <a:r>
              <a:rPr lang="en-IN" sz="1400" dirty="0" smtClean="0"/>
              <a:t> </a:t>
            </a:r>
            <a:r>
              <a:rPr lang="en-IN" sz="1400" dirty="0" err="1" smtClean="0"/>
              <a:t>modAnnouncementsHelper</a:t>
            </a:r>
            <a:r>
              <a:rPr lang="en-IN" sz="1400" dirty="0" smtClean="0"/>
              <a:t>{</a:t>
            </a:r>
            <a:endParaRPr lang="en-IN" sz="1400" dirty="0"/>
          </a:p>
          <a:p>
            <a:r>
              <a:rPr lang="en-IN" sz="1400" dirty="0" smtClean="0"/>
              <a:t>/**</a:t>
            </a:r>
            <a:endParaRPr lang="en-IN" sz="1400" dirty="0"/>
          </a:p>
          <a:p>
            <a:r>
              <a:rPr lang="en-IN" sz="1400" dirty="0"/>
              <a:t>* Retrieves the hello </a:t>
            </a:r>
            <a:r>
              <a:rPr lang="en-IN" sz="1400" dirty="0" smtClean="0"/>
              <a:t>message</a:t>
            </a:r>
            <a:endParaRPr lang="en-IN" sz="1400" dirty="0"/>
          </a:p>
          <a:p>
            <a:r>
              <a:rPr lang="en-IN" sz="1400" dirty="0"/>
              <a:t>* @</a:t>
            </a:r>
            <a:r>
              <a:rPr lang="en-IN" sz="1400" dirty="0" err="1"/>
              <a:t>param</a:t>
            </a:r>
            <a:r>
              <a:rPr lang="en-IN" sz="1400" dirty="0"/>
              <a:t>	array	$</a:t>
            </a:r>
            <a:r>
              <a:rPr lang="en-IN" sz="1400" dirty="0" err="1"/>
              <a:t>params</a:t>
            </a:r>
            <a:r>
              <a:rPr lang="en-IN" sz="1400" dirty="0"/>
              <a:t> An object containing the module </a:t>
            </a:r>
            <a:r>
              <a:rPr lang="en-IN" sz="1400" dirty="0" smtClean="0"/>
              <a:t>parameters</a:t>
            </a:r>
            <a:endParaRPr lang="en-IN" sz="1400" dirty="0"/>
          </a:p>
          <a:p>
            <a:r>
              <a:rPr lang="en-IN" sz="1400" dirty="0"/>
              <a:t>* @access public </a:t>
            </a:r>
            <a:r>
              <a:rPr lang="en-IN" sz="1400" dirty="0" smtClean="0"/>
              <a:t>*/</a:t>
            </a:r>
            <a:endParaRPr lang="en-IN" sz="1400" dirty="0"/>
          </a:p>
          <a:p>
            <a:r>
              <a:rPr lang="en-IN" sz="1400" dirty="0"/>
              <a:t>public static function </a:t>
            </a:r>
            <a:r>
              <a:rPr lang="en-IN" sz="1400" dirty="0" err="1" smtClean="0"/>
              <a:t>getAnnouncements</a:t>
            </a:r>
            <a:r>
              <a:rPr lang="en-IN" sz="1400" dirty="0" smtClean="0"/>
              <a:t>($</a:t>
            </a:r>
            <a:r>
              <a:rPr lang="en-IN" sz="1400" dirty="0" err="1"/>
              <a:t>params</a:t>
            </a:r>
            <a:r>
              <a:rPr lang="en-IN" sz="1400" dirty="0" smtClean="0"/>
              <a:t>){</a:t>
            </a:r>
            <a:endParaRPr lang="en-IN"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14"/>
            <a:ext cx="8229600" cy="6786586"/>
          </a:xfrm>
        </p:spPr>
        <p:txBody>
          <a:bodyPr>
            <a:noAutofit/>
          </a:bodyPr>
          <a:lstStyle/>
          <a:p>
            <a:pPr>
              <a:buNone/>
            </a:pPr>
            <a:r>
              <a:rPr lang="en-IN" sz="1400" dirty="0" smtClean="0"/>
              <a:t>$announcements='&lt;marquee direction="up“ </a:t>
            </a:r>
            <a:r>
              <a:rPr lang="en-IN" sz="1400" dirty="0" err="1" smtClean="0"/>
              <a:t>onmouseover</a:t>
            </a:r>
            <a:r>
              <a:rPr lang="en-IN" sz="1400" dirty="0" smtClean="0"/>
              <a:t>=“</a:t>
            </a:r>
            <a:r>
              <a:rPr lang="en-IN" sz="1400" dirty="0" err="1" smtClean="0"/>
              <a:t>this.stop</a:t>
            </a:r>
            <a:r>
              <a:rPr lang="en-IN" sz="1400" dirty="0" smtClean="0"/>
              <a:t>();” </a:t>
            </a:r>
            <a:r>
              <a:rPr lang="en-IN" sz="1400" dirty="0" err="1" smtClean="0"/>
              <a:t>onmouseout</a:t>
            </a:r>
            <a:r>
              <a:rPr lang="en-IN" sz="1400" dirty="0" smtClean="0"/>
              <a:t>=“</a:t>
            </a:r>
            <a:r>
              <a:rPr lang="en-IN" sz="1400" dirty="0" err="1" smtClean="0"/>
              <a:t>this.start</a:t>
            </a:r>
            <a:r>
              <a:rPr lang="en-IN" sz="1400" dirty="0" smtClean="0"/>
              <a:t>();”&gt;'.</a:t>
            </a:r>
          </a:p>
          <a:p>
            <a:pPr>
              <a:buNone/>
            </a:pPr>
            <a:r>
              <a:rPr lang="en-IN" sz="1400" dirty="0" smtClean="0"/>
              <a:t>'&lt;h4&gt;&lt;a </a:t>
            </a:r>
            <a:r>
              <a:rPr lang="en-IN" sz="1400" dirty="0" err="1" smtClean="0"/>
              <a:t>href</a:t>
            </a:r>
            <a:r>
              <a:rPr lang="en-IN" sz="1400" dirty="0" smtClean="0"/>
              <a:t>="http://www.niscair.res.in/movingmenu/move.asp?a=topframe.htm&amp;b=content.asp&amp;c=Tender-DisplayScreen-22Feb17.pdf"&gt;Tender- Replacement of LT Panel &amp; SITC of new LT Panel &amp; Servo-controlled voltage stabilizer at </a:t>
            </a:r>
            <a:r>
              <a:rPr lang="en-IN" sz="1400" dirty="0" err="1" smtClean="0"/>
              <a:t>Pusa</a:t>
            </a:r>
            <a:r>
              <a:rPr lang="en-IN" sz="1400" dirty="0" smtClean="0"/>
              <a:t> (Electric Work) [Last Dt. for obtaining tender: 10.3.17 17.00 Hrs, Last Dt. for submission: 14.3.17 15.00 Hrs]&lt;/a&gt; &lt;/h4&gt;'.</a:t>
            </a:r>
          </a:p>
          <a:p>
            <a:pPr>
              <a:buNone/>
            </a:pPr>
            <a:r>
              <a:rPr lang="en-IN" sz="1400" dirty="0" smtClean="0"/>
              <a:t>'&lt;h4&gt;&lt;a </a:t>
            </a:r>
            <a:r>
              <a:rPr lang="en-IN" sz="1400" dirty="0" err="1" smtClean="0"/>
              <a:t>href</a:t>
            </a:r>
            <a:r>
              <a:rPr lang="en-IN" sz="1400" dirty="0" smtClean="0"/>
              <a:t>="http://www.niscair.res.in/movingmenu/move.asp?a=topframe.htm&amp;b=content.asp&amp;c=Tender-LTPanelElectricWork-1Mar17.pdf"&gt;Tender- Replacement of LT Panel &amp; SITC of new LT Panel &amp; Servo-controlled voltage stabilizer at </a:t>
            </a:r>
            <a:r>
              <a:rPr lang="en-IN" sz="1400" dirty="0" err="1" smtClean="0"/>
              <a:t>Pusa</a:t>
            </a:r>
            <a:r>
              <a:rPr lang="en-IN" sz="1400" dirty="0" smtClean="0"/>
              <a:t> (Civil Works) [Last Dt. for obtaining tender: 10.3.17 17.00 Hrs, Last Dt. for submission: 14.3.17 15.00 Hrs]&lt;/a&gt; &lt;/h4&gt;'.</a:t>
            </a:r>
          </a:p>
          <a:p>
            <a:pPr>
              <a:buNone/>
            </a:pPr>
            <a:r>
              <a:rPr lang="en-IN" sz="1400" dirty="0" smtClean="0"/>
              <a:t>'&lt;h4&gt;&lt;a </a:t>
            </a:r>
            <a:r>
              <a:rPr lang="en-IN" sz="1400" dirty="0" err="1" smtClean="0"/>
              <a:t>href</a:t>
            </a:r>
            <a:r>
              <a:rPr lang="en-IN" sz="1400" dirty="0" smtClean="0"/>
              <a:t>="http://www.niscair.res.in/movingmenu/move.asp?a=topframe.htm&amp;b=content.asp&amp;c=Tender-LTPanelCivilWork-1Mar17.pdf"&gt;Tender- Procurement of Outdoor Display Screen [Last Dt. for submission: 7.3.17 14.30 Hrs] &lt;/a&gt;  &lt;/h4&gt;'.</a:t>
            </a:r>
          </a:p>
          <a:p>
            <a:pPr>
              <a:buNone/>
            </a:pPr>
            <a:r>
              <a:rPr lang="en-IN" sz="1400" dirty="0" smtClean="0"/>
              <a:t>'&lt;h4&gt;&lt;a </a:t>
            </a:r>
            <a:r>
              <a:rPr lang="en-IN" sz="1400" dirty="0" err="1" smtClean="0"/>
              <a:t>href</a:t>
            </a:r>
            <a:r>
              <a:rPr lang="en-IN" sz="1400" dirty="0" smtClean="0"/>
              <a:t>="http://www.niscair.res.in/movingmenu/move.asp?a=topframe.htm&amp;b=content.asp&amp;c=Tender-RO-SITC-21Feb17.pdf"&gt;Tender- SITC of RO system at NISCAIR </a:t>
            </a:r>
            <a:r>
              <a:rPr lang="en-IN" sz="1400" dirty="0" err="1" smtClean="0"/>
              <a:t>Pusa</a:t>
            </a:r>
            <a:r>
              <a:rPr lang="en-IN" sz="1400" dirty="0" smtClean="0"/>
              <a:t> Campus, SVM Campus and MBGH, New Delhi [Last Dt. for obtaining tender: 3.3.17 17.00 Hrs, Last Dt. for submission: 6.3.17 15.00 Hrs] &lt;/a&gt;  &lt;/h4&gt;'.</a:t>
            </a:r>
          </a:p>
          <a:p>
            <a:pPr>
              <a:buNone/>
            </a:pPr>
            <a:r>
              <a:rPr lang="en-IN" sz="1400" dirty="0" smtClean="0"/>
              <a:t>'&lt;h4&gt;&lt;a </a:t>
            </a:r>
            <a:r>
              <a:rPr lang="en-IN" sz="1400" dirty="0" err="1" smtClean="0"/>
              <a:t>href</a:t>
            </a:r>
            <a:r>
              <a:rPr lang="en-IN" sz="1400" dirty="0" smtClean="0"/>
              <a:t>="http://www.niscair.res.in/Downloadables/OM-NISCAIRBankDetails-12Sep16_29Dec16.pdf"&gt;Bank details for acceptance of receipts through NEFT/RTGS &lt;/a&gt;  &lt;/h4&gt;'.</a:t>
            </a:r>
          </a:p>
          <a:p>
            <a:pPr>
              <a:buNone/>
            </a:pPr>
            <a:r>
              <a:rPr lang="en-IN" sz="1400" dirty="0" smtClean="0"/>
              <a:t>'&lt;h4&gt;&lt;a </a:t>
            </a:r>
            <a:r>
              <a:rPr lang="en-IN" sz="1400" dirty="0" err="1" smtClean="0"/>
              <a:t>href</a:t>
            </a:r>
            <a:r>
              <a:rPr lang="en-IN" sz="1400" dirty="0" smtClean="0"/>
              <a:t>="#"&gt;Short term training programme on Recent Trends in Libraries is rescheduled to be held during March 06 - 10, 2017&lt;/a&gt;  &lt;/h4&gt;'.</a:t>
            </a:r>
          </a:p>
          <a:p>
            <a:pPr>
              <a:buNone/>
            </a:pPr>
            <a:r>
              <a:rPr lang="en-IN" sz="1400" dirty="0" smtClean="0"/>
              <a:t>'&lt;h4&gt;&lt;a </a:t>
            </a:r>
            <a:r>
              <a:rPr lang="en-IN" sz="1400" dirty="0" err="1" smtClean="0"/>
              <a:t>href</a:t>
            </a:r>
            <a:r>
              <a:rPr lang="en-IN" sz="1400" dirty="0" smtClean="0"/>
              <a:t>="#"&gt;Service of authentication of botanical specimens/crude drugs has been resumed &lt;/a&gt; &lt;/h4&gt;'.</a:t>
            </a:r>
          </a:p>
          <a:p>
            <a:pPr>
              <a:buNone/>
            </a:pPr>
            <a:r>
              <a:rPr lang="en-IN" sz="1400" dirty="0" smtClean="0"/>
              <a:t>'&lt;h4&gt;&lt;a </a:t>
            </a:r>
            <a:r>
              <a:rPr lang="en-IN" sz="1400" dirty="0" err="1" smtClean="0"/>
              <a:t>href</a:t>
            </a:r>
            <a:r>
              <a:rPr lang="en-IN" sz="1400" dirty="0" smtClean="0"/>
              <a:t>="http://www.niscair.res.in/ActivitiesandServices/Services/LibModernizationServices-20May16.pdf"&gt;New service from NISCAIR- Library modernization facility&lt;/a&gt;&lt;/h4&gt;'.</a:t>
            </a:r>
          </a:p>
          <a:p>
            <a:pPr>
              <a:buNone/>
            </a:pPr>
            <a:r>
              <a:rPr lang="en-IN" sz="1400" dirty="0" smtClean="0"/>
              <a:t>'&lt;h4&gt;&lt;a </a:t>
            </a:r>
            <a:r>
              <a:rPr lang="en-IN" sz="1400" dirty="0" err="1" smtClean="0"/>
              <a:t>href</a:t>
            </a:r>
            <a:r>
              <a:rPr lang="en-IN" sz="1400" dirty="0" smtClean="0"/>
              <a:t>="http://www.niscair.res.in/aboutus/about.asp?a=topframe.htm&amp;b=leftcon.asp&amp;c=Annual-Report-13-14/AnnualReport13-14.asp&amp;d=test5"&gt;CSIR-NISCAIR Annual Report 2013-2014&lt;/a&gt; &lt;/h4&gt;'.</a:t>
            </a:r>
          </a:p>
          <a:p>
            <a:pPr>
              <a:buNone/>
            </a:pPr>
            <a:r>
              <a:rPr lang="en-IN" sz="1400" dirty="0" smtClean="0"/>
              <a:t>'&lt;h4&gt;&lt;a </a:t>
            </a:r>
            <a:r>
              <a:rPr lang="en-IN" sz="1400" dirty="0" err="1" smtClean="0"/>
              <a:t>href</a:t>
            </a:r>
            <a:r>
              <a:rPr lang="en-IN" sz="1400" dirty="0" smtClean="0"/>
              <a:t>="http://www.niscair.res.in/aboutus/TelephoneDirectory.pdf"&gt;NISCAIR Directory &lt;/a&gt;&lt;/h4&gt;'.</a:t>
            </a:r>
          </a:p>
          <a:p>
            <a:pPr>
              <a:buNone/>
            </a:pPr>
            <a:r>
              <a:rPr lang="en-IN" sz="1400" dirty="0" smtClean="0"/>
              <a:t>'&lt;/marquee&gt;';</a:t>
            </a:r>
          </a:p>
          <a:p>
            <a:pPr>
              <a:buNone/>
            </a:pPr>
            <a:r>
              <a:rPr lang="en-IN" sz="1400" dirty="0" smtClean="0"/>
              <a:t>return $announcements;</a:t>
            </a:r>
          </a:p>
          <a:p>
            <a:pPr>
              <a:buNone/>
            </a:pPr>
            <a:r>
              <a:rPr lang="en-IN" sz="1400" dirty="0" smtClean="0"/>
              <a:t>} } ?&gt;</a:t>
            </a:r>
            <a:endParaRPr lang="en-IN"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lstStyle/>
          <a:p>
            <a:pPr>
              <a:buNone/>
            </a:pPr>
            <a:r>
              <a:rPr lang="en-IN" sz="2000" b="1" dirty="0"/>
              <a:t>Step (3): </a:t>
            </a:r>
            <a:r>
              <a:rPr lang="en-IN" sz="2000" dirty="0"/>
              <a:t>Create a file called as</a:t>
            </a:r>
            <a:r>
              <a:rPr lang="en-IN" sz="2000" b="1" dirty="0"/>
              <a:t> </a:t>
            </a:r>
            <a:r>
              <a:rPr lang="en-IN" sz="2000" b="1" dirty="0" smtClean="0"/>
              <a:t>mod_announcements.php</a:t>
            </a:r>
            <a:r>
              <a:rPr lang="en-IN" sz="2000" dirty="0"/>
              <a:t>. It is an entry point </a:t>
            </a:r>
            <a:r>
              <a:rPr lang="en-IN" sz="2000" dirty="0" smtClean="0"/>
              <a:t>	for </a:t>
            </a:r>
            <a:r>
              <a:rPr lang="en-IN" sz="2000" dirty="0"/>
              <a:t>the module</a:t>
            </a:r>
            <a:r>
              <a:rPr lang="en-IN" sz="2000" b="1" dirty="0"/>
              <a:t> </a:t>
            </a:r>
            <a:r>
              <a:rPr lang="en-IN" sz="2000" dirty="0"/>
              <a:t>which performs initialization routines, collects </a:t>
            </a:r>
            <a:r>
              <a:rPr lang="en-IN" sz="2000" dirty="0" smtClean="0"/>
              <a:t>	necessary </a:t>
            </a:r>
            <a:r>
              <a:rPr lang="en-IN" sz="2000" dirty="0"/>
              <a:t>data and displays the </a:t>
            </a:r>
            <a:r>
              <a:rPr lang="en-IN" sz="2000" dirty="0" smtClean="0"/>
              <a:t>module </a:t>
            </a:r>
            <a:r>
              <a:rPr lang="en-IN" sz="2000" dirty="0"/>
              <a:t>output using template</a:t>
            </a:r>
            <a:r>
              <a:rPr lang="en-IN" sz="2000" dirty="0" smtClean="0"/>
              <a:t>.</a:t>
            </a:r>
          </a:p>
          <a:p>
            <a:pPr>
              <a:buNone/>
            </a:pPr>
            <a:r>
              <a:rPr lang="en-IN" sz="2000" b="1" dirty="0" smtClean="0"/>
              <a:t>mod_announcements.php</a:t>
            </a:r>
            <a:endParaRPr lang="en-IN" sz="2000" b="1" dirty="0"/>
          </a:p>
        </p:txBody>
      </p:sp>
      <p:sp>
        <p:nvSpPr>
          <p:cNvPr id="4" name="TextBox 3"/>
          <p:cNvSpPr txBox="1"/>
          <p:nvPr/>
        </p:nvSpPr>
        <p:spPr>
          <a:xfrm>
            <a:off x="357158" y="1643050"/>
            <a:ext cx="8358246" cy="5078313"/>
          </a:xfrm>
          <a:prstGeom prst="rect">
            <a:avLst/>
          </a:prstGeom>
          <a:noFill/>
          <a:ln w="9525">
            <a:solidFill>
              <a:schemeClr val="tx1"/>
            </a:solidFill>
          </a:ln>
        </p:spPr>
        <p:txBody>
          <a:bodyPr wrap="square" rtlCol="0">
            <a:spAutoFit/>
          </a:bodyPr>
          <a:lstStyle/>
          <a:p>
            <a:r>
              <a:rPr lang="en-IN" dirty="0"/>
              <a:t>&lt;?</a:t>
            </a:r>
            <a:r>
              <a:rPr lang="en-IN" dirty="0" err="1" smtClean="0"/>
              <a:t>php</a:t>
            </a:r>
            <a:endParaRPr lang="en-IN" dirty="0"/>
          </a:p>
          <a:p>
            <a:r>
              <a:rPr lang="en-IN" dirty="0" smtClean="0"/>
              <a:t>/** </a:t>
            </a:r>
            <a:r>
              <a:rPr lang="en-IN" dirty="0"/>
              <a:t>Hello World! Module Entry </a:t>
            </a:r>
            <a:r>
              <a:rPr lang="en-IN" dirty="0" smtClean="0"/>
              <a:t>Point</a:t>
            </a:r>
          </a:p>
          <a:p>
            <a:r>
              <a:rPr lang="en-IN" dirty="0" smtClean="0"/>
              <a:t>* @package </a:t>
            </a:r>
            <a:r>
              <a:rPr lang="en-IN" dirty="0" err="1" smtClean="0"/>
              <a:t>Joomla</a:t>
            </a:r>
            <a:r>
              <a:rPr lang="en-IN" dirty="0"/>
              <a:t> </a:t>
            </a:r>
            <a:r>
              <a:rPr lang="en-IN" dirty="0" smtClean="0"/>
              <a:t>@</a:t>
            </a:r>
            <a:r>
              <a:rPr lang="en-IN" dirty="0" err="1" smtClean="0"/>
              <a:t>subpackage</a:t>
            </a:r>
            <a:r>
              <a:rPr lang="en-IN" dirty="0"/>
              <a:t> </a:t>
            </a:r>
            <a:r>
              <a:rPr lang="en-IN" dirty="0" smtClean="0"/>
              <a:t>Modules</a:t>
            </a:r>
            <a:r>
              <a:rPr lang="en-IN" dirty="0"/>
              <a:t> </a:t>
            </a:r>
            <a:r>
              <a:rPr lang="en-IN" dirty="0" smtClean="0"/>
              <a:t>@license</a:t>
            </a:r>
            <a:r>
              <a:rPr lang="en-IN" dirty="0"/>
              <a:t> </a:t>
            </a:r>
            <a:r>
              <a:rPr lang="en-IN" dirty="0" smtClean="0"/>
              <a:t>GNU/GPL, see LICENSE.php</a:t>
            </a:r>
          </a:p>
          <a:p>
            <a:r>
              <a:rPr lang="en-IN" dirty="0" smtClean="0"/>
              <a:t>* </a:t>
            </a:r>
            <a:r>
              <a:rPr lang="en-IN" dirty="0"/>
              <a:t>@link http://</a:t>
            </a:r>
            <a:r>
              <a:rPr lang="en-IN" dirty="0" smtClean="0"/>
              <a:t>docs.joomla.org/J3.x:Creating_a_simple_module/Developing_a_Basic_Module</a:t>
            </a:r>
            <a:endParaRPr lang="en-IN" dirty="0"/>
          </a:p>
          <a:p>
            <a:pPr lvl="0"/>
            <a:r>
              <a:rPr lang="en-IN" dirty="0" err="1"/>
              <a:t>mod_helloworld</a:t>
            </a:r>
            <a:r>
              <a:rPr lang="en-IN" dirty="0"/>
              <a:t> is free software. This version may have been modified </a:t>
            </a:r>
            <a:r>
              <a:rPr lang="en-IN" dirty="0" smtClean="0"/>
              <a:t>pursuant to </a:t>
            </a:r>
            <a:r>
              <a:rPr lang="en-IN" dirty="0"/>
              <a:t>the GNU General Public License, and as distributed it includes </a:t>
            </a:r>
            <a:r>
              <a:rPr lang="en-IN" dirty="0" smtClean="0"/>
              <a:t>or is </a:t>
            </a:r>
            <a:r>
              <a:rPr lang="en-IN" dirty="0"/>
              <a:t>derivative of works licensed under the GNU General Public License </a:t>
            </a:r>
            <a:r>
              <a:rPr lang="en-IN" dirty="0" smtClean="0"/>
              <a:t>or other </a:t>
            </a:r>
            <a:r>
              <a:rPr lang="en-IN" dirty="0"/>
              <a:t>free or open source software licenses</a:t>
            </a:r>
            <a:r>
              <a:rPr lang="en-IN" dirty="0" smtClean="0"/>
              <a:t>.</a:t>
            </a:r>
          </a:p>
          <a:p>
            <a:pPr lvl="0"/>
            <a:r>
              <a:rPr lang="en-IN" dirty="0" smtClean="0"/>
              <a:t>No direct access</a:t>
            </a:r>
            <a:endParaRPr lang="en-IN" dirty="0"/>
          </a:p>
          <a:p>
            <a:r>
              <a:rPr lang="en-IN" dirty="0" smtClean="0"/>
              <a:t>*/</a:t>
            </a:r>
            <a:endParaRPr lang="en-IN" dirty="0"/>
          </a:p>
          <a:p>
            <a:pPr lvl="0"/>
            <a:r>
              <a:rPr lang="en-IN" dirty="0" smtClean="0"/>
              <a:t>defined</a:t>
            </a:r>
            <a:r>
              <a:rPr lang="en-IN" dirty="0"/>
              <a:t>('_JEXEC') or die</a:t>
            </a:r>
            <a:r>
              <a:rPr lang="en-IN" dirty="0" smtClean="0"/>
              <a:t>;</a:t>
            </a:r>
            <a:endParaRPr lang="en-IN" dirty="0"/>
          </a:p>
          <a:p>
            <a:pPr lvl="0"/>
            <a:r>
              <a:rPr lang="en-IN" dirty="0" smtClean="0"/>
              <a:t>//Include </a:t>
            </a:r>
            <a:r>
              <a:rPr lang="en-IN" dirty="0"/>
              <a:t>the syndicate functions only once </a:t>
            </a:r>
            <a:endParaRPr lang="en-IN" dirty="0" smtClean="0"/>
          </a:p>
          <a:p>
            <a:pPr lvl="0"/>
            <a:r>
              <a:rPr lang="en-IN" dirty="0" err="1" smtClean="0"/>
              <a:t>require_once</a:t>
            </a:r>
            <a:r>
              <a:rPr lang="en-IN" dirty="0" smtClean="0"/>
              <a:t> </a:t>
            </a:r>
            <a:r>
              <a:rPr lang="en-IN" dirty="0" err="1"/>
              <a:t>dirname</a:t>
            </a:r>
            <a:r>
              <a:rPr lang="en-IN" dirty="0"/>
              <a:t>(__FILE__) . </a:t>
            </a:r>
            <a:r>
              <a:rPr lang="en-IN" dirty="0" smtClean="0"/>
              <a:t>'/modannouncementshelper.php';</a:t>
            </a:r>
            <a:endParaRPr lang="en-IN" dirty="0"/>
          </a:p>
          <a:p>
            <a:r>
              <a:rPr lang="en-IN" dirty="0" smtClean="0"/>
              <a:t>$announcements </a:t>
            </a:r>
            <a:r>
              <a:rPr lang="en-IN" dirty="0"/>
              <a:t>= </a:t>
            </a:r>
            <a:r>
              <a:rPr lang="en-IN" dirty="0" err="1" smtClean="0"/>
              <a:t>modAnnouncementsHelper</a:t>
            </a:r>
            <a:r>
              <a:rPr lang="en-IN" dirty="0" smtClean="0"/>
              <a:t>::</a:t>
            </a:r>
            <a:r>
              <a:rPr lang="en-IN" dirty="0" err="1" smtClean="0"/>
              <a:t>getAnnouncements</a:t>
            </a:r>
            <a:r>
              <a:rPr lang="en-IN" dirty="0" smtClean="0"/>
              <a:t>($</a:t>
            </a:r>
            <a:r>
              <a:rPr lang="en-IN" dirty="0" err="1"/>
              <a:t>params</a:t>
            </a:r>
            <a:r>
              <a:rPr lang="en-IN" dirty="0" smtClean="0"/>
              <a:t>);</a:t>
            </a:r>
          </a:p>
          <a:p>
            <a:r>
              <a:rPr lang="en-IN" dirty="0" smtClean="0"/>
              <a:t>echo $announcements; </a:t>
            </a:r>
          </a:p>
          <a:p>
            <a:r>
              <a:rPr lang="en-IN" dirty="0" smtClean="0"/>
              <a:t>require </a:t>
            </a:r>
            <a:r>
              <a:rPr lang="en-IN" dirty="0" err="1"/>
              <a:t>JModuleHelper</a:t>
            </a:r>
            <a:r>
              <a:rPr lang="en-IN" dirty="0"/>
              <a:t>::</a:t>
            </a:r>
            <a:r>
              <a:rPr lang="en-IN" dirty="0" err="1"/>
              <a:t>getLayoutPath</a:t>
            </a:r>
            <a:r>
              <a:rPr lang="en-IN" dirty="0"/>
              <a:t>(</a:t>
            </a:r>
            <a:r>
              <a:rPr lang="en-IN" dirty="0" smtClean="0"/>
              <a:t>'</a:t>
            </a:r>
            <a:r>
              <a:rPr lang="en-IN" dirty="0" err="1" smtClean="0"/>
              <a:t>mod_announcements</a:t>
            </a:r>
            <a:r>
              <a:rPr lang="en-IN" dirty="0" smtClean="0"/>
              <a:t>');</a:t>
            </a:r>
          </a:p>
          <a:p>
            <a:r>
              <a:rPr lang="en-IN" dirty="0" smtClean="0"/>
              <a:t> ?&gt;</a:t>
            </a:r>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lstStyle/>
          <a:p>
            <a:pPr algn="just">
              <a:buNone/>
            </a:pPr>
            <a:r>
              <a:rPr lang="en-IN" sz="2000" b="1" dirty="0"/>
              <a:t>Step (4): </a:t>
            </a:r>
            <a:r>
              <a:rPr lang="en-IN" sz="2000" dirty="0"/>
              <a:t>Create a</a:t>
            </a:r>
            <a:r>
              <a:rPr lang="en-IN" sz="2000" b="1" dirty="0"/>
              <a:t> </a:t>
            </a:r>
            <a:r>
              <a:rPr lang="en-IN" sz="2000" b="1" dirty="0" smtClean="0"/>
              <a:t>mod_announcements.xml </a:t>
            </a:r>
            <a:r>
              <a:rPr lang="en-IN" sz="2000" dirty="0"/>
              <a:t>file. This file contains the </a:t>
            </a:r>
            <a:r>
              <a:rPr lang="en-IN" sz="2000" dirty="0" smtClean="0"/>
              <a:t>	information </a:t>
            </a:r>
            <a:r>
              <a:rPr lang="en-IN" sz="2000" dirty="0"/>
              <a:t>about</a:t>
            </a:r>
            <a:r>
              <a:rPr lang="en-IN" sz="2000" b="1" dirty="0"/>
              <a:t> </a:t>
            </a:r>
            <a:r>
              <a:rPr lang="en-IN" sz="2000" dirty="0"/>
              <a:t>module. This xml file contains information of files </a:t>
            </a:r>
            <a:r>
              <a:rPr lang="en-IN" sz="2000" dirty="0" smtClean="0"/>
              <a:t>	that </a:t>
            </a:r>
            <a:r>
              <a:rPr lang="en-IN" sz="2000" dirty="0"/>
              <a:t>are to be installed in </a:t>
            </a:r>
            <a:r>
              <a:rPr lang="en-IN" sz="2000" dirty="0" err="1"/>
              <a:t>Joomla</a:t>
            </a:r>
            <a:r>
              <a:rPr lang="en-IN" sz="2000" dirty="0"/>
              <a:t> for the module</a:t>
            </a:r>
            <a:r>
              <a:rPr lang="en-IN" sz="2000" dirty="0" smtClean="0"/>
              <a:t>.</a:t>
            </a:r>
          </a:p>
          <a:p>
            <a:pPr>
              <a:buNone/>
            </a:pPr>
            <a:r>
              <a:rPr lang="en-IN" sz="2000" b="1" dirty="0" smtClean="0"/>
              <a:t>mod_announcements.xml </a:t>
            </a:r>
            <a:endParaRPr lang="en-IN" sz="2000" dirty="0"/>
          </a:p>
          <a:p>
            <a:pPr>
              <a:buNone/>
            </a:pPr>
            <a:endParaRPr lang="en-IN" sz="2000" dirty="0"/>
          </a:p>
        </p:txBody>
      </p:sp>
      <p:sp>
        <p:nvSpPr>
          <p:cNvPr id="4" name="TextBox 3"/>
          <p:cNvSpPr txBox="1"/>
          <p:nvPr/>
        </p:nvSpPr>
        <p:spPr>
          <a:xfrm>
            <a:off x="571472" y="1717026"/>
            <a:ext cx="8143932" cy="4524315"/>
          </a:xfrm>
          <a:prstGeom prst="rect">
            <a:avLst/>
          </a:prstGeom>
          <a:noFill/>
          <a:ln w="9525">
            <a:solidFill>
              <a:schemeClr val="tx1"/>
            </a:solidFill>
          </a:ln>
        </p:spPr>
        <p:txBody>
          <a:bodyPr wrap="square" rtlCol="0">
            <a:spAutoFit/>
          </a:bodyPr>
          <a:lstStyle/>
          <a:p>
            <a:r>
              <a:rPr lang="en-IN" dirty="0" smtClean="0"/>
              <a:t>&lt;?</a:t>
            </a:r>
            <a:r>
              <a:rPr lang="en-IN" dirty="0"/>
              <a:t>xml version="1.0" encoding="utf-8</a:t>
            </a:r>
            <a:r>
              <a:rPr lang="en-IN" dirty="0" smtClean="0"/>
              <a:t>"?&gt;</a:t>
            </a:r>
            <a:endParaRPr lang="en-IN" dirty="0"/>
          </a:p>
          <a:p>
            <a:r>
              <a:rPr lang="en-IN" dirty="0"/>
              <a:t>&lt;extension type="module" version="3.1.0" client="site" method="upgrade"&gt; &lt;</a:t>
            </a:r>
            <a:r>
              <a:rPr lang="en-IN" dirty="0" smtClean="0"/>
              <a:t>name&gt;Announcements&lt;/</a:t>
            </a:r>
            <a:r>
              <a:rPr lang="en-IN" dirty="0"/>
              <a:t>name</a:t>
            </a:r>
            <a:r>
              <a:rPr lang="en-IN" dirty="0" smtClean="0"/>
              <a:t>&gt;</a:t>
            </a:r>
            <a:endParaRPr lang="en-IN" dirty="0"/>
          </a:p>
          <a:p>
            <a:r>
              <a:rPr lang="en-IN" dirty="0"/>
              <a:t>&lt;author&gt;CSIR-NISCAIR&lt;/author&gt; &lt;version&gt;1.0.0&lt;/version&gt;</a:t>
            </a:r>
          </a:p>
          <a:p>
            <a:r>
              <a:rPr lang="en-IN" dirty="0"/>
              <a:t> </a:t>
            </a:r>
            <a:r>
              <a:rPr lang="en-IN" dirty="0" smtClean="0"/>
              <a:t>&lt;description&gt;Displays current announcements by CSIR-NISCAIR in vertical scrolling from down to up.&lt;/</a:t>
            </a:r>
            <a:r>
              <a:rPr lang="en-IN" dirty="0"/>
              <a:t>description&gt; &lt;files</a:t>
            </a:r>
            <a:r>
              <a:rPr lang="en-IN" dirty="0" smtClean="0"/>
              <a:t>&gt;</a:t>
            </a:r>
            <a:endParaRPr lang="en-IN" dirty="0"/>
          </a:p>
          <a:p>
            <a:r>
              <a:rPr lang="en-IN" dirty="0"/>
              <a:t>&lt;</a:t>
            </a:r>
            <a:r>
              <a:rPr lang="en-IN" dirty="0" smtClean="0"/>
              <a:t>filename&gt;mod_announcements.xml</a:t>
            </a:r>
            <a:r>
              <a:rPr lang="en-IN" dirty="0"/>
              <a:t>&lt;/filename</a:t>
            </a:r>
            <a:r>
              <a:rPr lang="en-IN" dirty="0" smtClean="0"/>
              <a:t>&gt;</a:t>
            </a:r>
            <a:endParaRPr lang="en-IN" dirty="0"/>
          </a:p>
          <a:p>
            <a:r>
              <a:rPr lang="en-IN" dirty="0"/>
              <a:t>&lt;filename module="</a:t>
            </a:r>
            <a:r>
              <a:rPr lang="en-IN" dirty="0" err="1" smtClean="0"/>
              <a:t>mod_announcements</a:t>
            </a:r>
            <a:r>
              <a:rPr lang="en-IN" dirty="0" smtClean="0"/>
              <a:t>"&gt;mod_announcements.php</a:t>
            </a:r>
            <a:r>
              <a:rPr lang="en-IN" dirty="0"/>
              <a:t>&lt;/filename&gt; &lt;filename&gt;index.html&lt;/filename&gt; </a:t>
            </a:r>
            <a:endParaRPr lang="en-IN" dirty="0" smtClean="0"/>
          </a:p>
          <a:p>
            <a:r>
              <a:rPr lang="en-IN" dirty="0" smtClean="0"/>
              <a:t>&lt;filename&gt;modannouncementshelper.php</a:t>
            </a:r>
            <a:r>
              <a:rPr lang="en-IN" dirty="0"/>
              <a:t>&lt;/filename</a:t>
            </a:r>
            <a:r>
              <a:rPr lang="en-IN" dirty="0" smtClean="0"/>
              <a:t>&gt;</a:t>
            </a:r>
          </a:p>
          <a:p>
            <a:r>
              <a:rPr lang="en-IN" dirty="0"/>
              <a:t>&lt;filename&gt;</a:t>
            </a:r>
            <a:r>
              <a:rPr lang="en-IN" dirty="0" err="1"/>
              <a:t>tmpl</a:t>
            </a:r>
            <a:r>
              <a:rPr lang="en-IN" dirty="0"/>
              <a:t>/default.php&lt;/filename</a:t>
            </a:r>
            <a:r>
              <a:rPr lang="en-IN" dirty="0" smtClean="0"/>
              <a:t>&gt;</a:t>
            </a:r>
            <a:endParaRPr lang="en-IN" dirty="0"/>
          </a:p>
          <a:p>
            <a:r>
              <a:rPr lang="en-IN" dirty="0"/>
              <a:t>&lt;filename&gt;</a:t>
            </a:r>
            <a:r>
              <a:rPr lang="en-IN" dirty="0" err="1"/>
              <a:t>tmpl</a:t>
            </a:r>
            <a:r>
              <a:rPr lang="en-IN" dirty="0"/>
              <a:t>/index.html&lt;/filename</a:t>
            </a:r>
            <a:r>
              <a:rPr lang="en-IN" dirty="0" smtClean="0"/>
              <a:t>&gt;</a:t>
            </a:r>
            <a:br>
              <a:rPr lang="en-IN" dirty="0" smtClean="0"/>
            </a:br>
            <a:r>
              <a:rPr lang="en-IN" dirty="0"/>
              <a:t>&lt;/files</a:t>
            </a:r>
            <a:r>
              <a:rPr lang="en-IN" dirty="0" smtClean="0"/>
              <a:t>&gt;</a:t>
            </a:r>
            <a:br>
              <a:rPr lang="en-IN" dirty="0" smtClean="0"/>
            </a:br>
            <a:r>
              <a:rPr lang="en-IN" dirty="0"/>
              <a:t>&lt;</a:t>
            </a:r>
            <a:r>
              <a:rPr lang="en-IN" dirty="0" err="1"/>
              <a:t>config</a:t>
            </a:r>
            <a:r>
              <a:rPr lang="en-IN" dirty="0" smtClean="0"/>
              <a:t>&gt;</a:t>
            </a:r>
            <a:endParaRPr lang="en-IN" dirty="0"/>
          </a:p>
          <a:p>
            <a:r>
              <a:rPr lang="en-IN" dirty="0"/>
              <a:t>&lt;/</a:t>
            </a:r>
            <a:r>
              <a:rPr lang="en-IN" dirty="0" err="1"/>
              <a:t>config</a:t>
            </a:r>
            <a:r>
              <a:rPr lang="en-IN" dirty="0" smtClean="0"/>
              <a:t>&gt;</a:t>
            </a:r>
            <a:endParaRPr lang="en-IN" dirty="0"/>
          </a:p>
          <a:p>
            <a:r>
              <a:rPr lang="en-IN" dirty="0"/>
              <a:t>&lt;/extension</a:t>
            </a:r>
            <a:r>
              <a:rPr lang="en-IN" dirty="0" smtClean="0"/>
              <a:t>&gt;</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lstStyle/>
          <a:p>
            <a:pPr algn="just">
              <a:buNone/>
            </a:pPr>
            <a:r>
              <a:rPr lang="en-IN" sz="2000" b="1" dirty="0"/>
              <a:t>Step (5): </a:t>
            </a:r>
            <a:r>
              <a:rPr lang="en-IN" sz="2000" dirty="0"/>
              <a:t>Create a simple html file called</a:t>
            </a:r>
            <a:r>
              <a:rPr lang="en-IN" sz="2000" b="1" dirty="0"/>
              <a:t> index.html</a:t>
            </a:r>
            <a:r>
              <a:rPr lang="en-IN" sz="2000" dirty="0"/>
              <a:t>. The purpose of writing </a:t>
            </a:r>
            <a:r>
              <a:rPr lang="en-IN" sz="2000" dirty="0" smtClean="0"/>
              <a:t>	this </a:t>
            </a:r>
            <a:r>
              <a:rPr lang="en-IN" sz="2000" dirty="0"/>
              <a:t>file is</a:t>
            </a:r>
            <a:r>
              <a:rPr lang="en-IN" sz="2000" b="1" dirty="0"/>
              <a:t> </a:t>
            </a:r>
            <a:r>
              <a:rPr lang="en-IN" sz="2000" dirty="0"/>
              <a:t>that, the created directories should not be browsed. When </a:t>
            </a:r>
            <a:r>
              <a:rPr lang="en-IN" sz="2000" dirty="0" smtClean="0"/>
              <a:t>	a </a:t>
            </a:r>
            <a:r>
              <a:rPr lang="en-IN" sz="2000" dirty="0"/>
              <a:t>user browses into these directories, the index.html file gets </a:t>
            </a:r>
            <a:r>
              <a:rPr lang="en-IN" sz="2000" dirty="0" smtClean="0"/>
              <a:t>	displayed</a:t>
            </a:r>
            <a:r>
              <a:rPr lang="en-IN" sz="2000" dirty="0"/>
              <a:t>. You can even keep this file </a:t>
            </a:r>
            <a:r>
              <a:rPr lang="en-IN" sz="2000" dirty="0" smtClean="0"/>
              <a:t>empty.</a:t>
            </a:r>
          </a:p>
          <a:p>
            <a:pPr>
              <a:buNone/>
            </a:pPr>
            <a:r>
              <a:rPr lang="en-IN" sz="2000" b="1" dirty="0" smtClean="0"/>
              <a:t>index.html</a:t>
            </a:r>
          </a:p>
          <a:p>
            <a:pPr>
              <a:buNone/>
            </a:pPr>
            <a:endParaRPr lang="en-IN" sz="2000" b="1" dirty="0"/>
          </a:p>
          <a:p>
            <a:pPr>
              <a:buNone/>
            </a:pPr>
            <a:endParaRPr lang="en-IN" sz="2000" b="1" dirty="0" smtClean="0"/>
          </a:p>
          <a:p>
            <a:pPr>
              <a:buNone/>
            </a:pPr>
            <a:endParaRPr lang="en-IN" sz="2000" b="1" dirty="0"/>
          </a:p>
          <a:p>
            <a:pPr>
              <a:buNone/>
            </a:pPr>
            <a:endParaRPr lang="en-IN" sz="2000" b="1" dirty="0" smtClean="0"/>
          </a:p>
          <a:p>
            <a:pPr>
              <a:buNone/>
            </a:pPr>
            <a:r>
              <a:rPr lang="en-IN" sz="2000" b="1" dirty="0"/>
              <a:t>Step (6): </a:t>
            </a:r>
            <a:r>
              <a:rPr lang="en-IN" sz="2000" dirty="0"/>
              <a:t>Create a folder called as</a:t>
            </a:r>
            <a:r>
              <a:rPr lang="en-IN" sz="2000" b="1" dirty="0"/>
              <a:t> </a:t>
            </a:r>
            <a:r>
              <a:rPr lang="en-IN" sz="2000" b="1" dirty="0" err="1"/>
              <a:t>tmpl</a:t>
            </a:r>
            <a:r>
              <a:rPr lang="en-IN" sz="2000" dirty="0"/>
              <a:t>. Place</a:t>
            </a:r>
            <a:r>
              <a:rPr lang="en-IN" sz="2000" b="1" dirty="0"/>
              <a:t> default.php </a:t>
            </a:r>
            <a:r>
              <a:rPr lang="en-IN" sz="2000" dirty="0"/>
              <a:t>file as shown below and</a:t>
            </a:r>
            <a:r>
              <a:rPr lang="en-IN" sz="2000" b="1" dirty="0"/>
              <a:t> </a:t>
            </a:r>
            <a:r>
              <a:rPr lang="en-IN" sz="2000" dirty="0"/>
              <a:t>index.html (created in step (5)) under </a:t>
            </a:r>
            <a:r>
              <a:rPr lang="en-IN" sz="2000" b="1" dirty="0" err="1"/>
              <a:t>tmpl</a:t>
            </a:r>
            <a:r>
              <a:rPr lang="en-IN" sz="2000" dirty="0"/>
              <a:t> folder. The default.php file is a template that displays the module output.</a:t>
            </a:r>
          </a:p>
          <a:p>
            <a:pPr>
              <a:buNone/>
            </a:pPr>
            <a:r>
              <a:rPr lang="en-IN" sz="2000" b="1" dirty="0" smtClean="0"/>
              <a:t>default.php</a:t>
            </a:r>
          </a:p>
          <a:p>
            <a:pPr>
              <a:buNone/>
            </a:pPr>
            <a:endParaRPr lang="en-IN" sz="2000" dirty="0"/>
          </a:p>
        </p:txBody>
      </p:sp>
      <p:sp>
        <p:nvSpPr>
          <p:cNvPr id="5" name="TextBox 4"/>
          <p:cNvSpPr txBox="1"/>
          <p:nvPr/>
        </p:nvSpPr>
        <p:spPr>
          <a:xfrm>
            <a:off x="642910" y="2071678"/>
            <a:ext cx="8001056" cy="1200329"/>
          </a:xfrm>
          <a:prstGeom prst="rect">
            <a:avLst/>
          </a:prstGeom>
          <a:noFill/>
          <a:ln w="9525">
            <a:solidFill>
              <a:schemeClr val="tx1"/>
            </a:solidFill>
          </a:ln>
        </p:spPr>
        <p:txBody>
          <a:bodyPr wrap="square" rtlCol="0">
            <a:spAutoFit/>
          </a:bodyPr>
          <a:lstStyle/>
          <a:p>
            <a:r>
              <a:rPr lang="en-IN" dirty="0"/>
              <a:t>&lt;html</a:t>
            </a:r>
            <a:r>
              <a:rPr lang="en-IN" dirty="0" smtClean="0"/>
              <a:t>&gt;</a:t>
            </a:r>
            <a:endParaRPr lang="en-IN" dirty="0"/>
          </a:p>
          <a:p>
            <a:r>
              <a:rPr lang="en-IN" dirty="0"/>
              <a:t>&lt;body&gt; Welcome to CSIR-NISCAIR!!!!! &lt;/body</a:t>
            </a:r>
            <a:r>
              <a:rPr lang="en-IN" dirty="0" smtClean="0"/>
              <a:t>&gt;</a:t>
            </a:r>
            <a:endParaRPr lang="en-IN" dirty="0"/>
          </a:p>
          <a:p>
            <a:r>
              <a:rPr lang="en-IN" dirty="0"/>
              <a:t>&lt;/html&gt;</a:t>
            </a:r>
          </a:p>
          <a:p>
            <a:endParaRPr lang="en-IN" dirty="0"/>
          </a:p>
        </p:txBody>
      </p:sp>
      <p:sp>
        <p:nvSpPr>
          <p:cNvPr id="7" name="TextBox 6"/>
          <p:cNvSpPr txBox="1"/>
          <p:nvPr/>
        </p:nvSpPr>
        <p:spPr>
          <a:xfrm>
            <a:off x="714348" y="5072074"/>
            <a:ext cx="184731" cy="369332"/>
          </a:xfrm>
          <a:prstGeom prst="rect">
            <a:avLst/>
          </a:prstGeom>
          <a:noFill/>
        </p:spPr>
        <p:txBody>
          <a:bodyPr wrap="none" rtlCol="0">
            <a:spAutoFit/>
          </a:bodyPr>
          <a:lstStyle/>
          <a:p>
            <a:endParaRPr lang="en-IN" dirty="0"/>
          </a:p>
        </p:txBody>
      </p:sp>
      <p:sp>
        <p:nvSpPr>
          <p:cNvPr id="10" name="TextBox 9"/>
          <p:cNvSpPr txBox="1"/>
          <p:nvPr/>
        </p:nvSpPr>
        <p:spPr>
          <a:xfrm>
            <a:off x="642910" y="4821055"/>
            <a:ext cx="8001056" cy="2031325"/>
          </a:xfrm>
          <a:prstGeom prst="rect">
            <a:avLst/>
          </a:prstGeom>
          <a:noFill/>
          <a:ln w="9525">
            <a:solidFill>
              <a:schemeClr val="tx1"/>
            </a:solidFill>
          </a:ln>
        </p:spPr>
        <p:txBody>
          <a:bodyPr wrap="square" rtlCol="0">
            <a:spAutoFit/>
          </a:bodyPr>
          <a:lstStyle/>
          <a:p>
            <a:r>
              <a:rPr lang="en-IN" dirty="0"/>
              <a:t>&lt;?</a:t>
            </a:r>
            <a:r>
              <a:rPr lang="en-IN" dirty="0" err="1" smtClean="0"/>
              <a:t>php</a:t>
            </a:r>
            <a:endParaRPr lang="en-IN" dirty="0"/>
          </a:p>
          <a:p>
            <a:r>
              <a:rPr lang="en-IN" dirty="0"/>
              <a:t>defined('_JEXEC') or die</a:t>
            </a:r>
            <a:r>
              <a:rPr lang="en-IN" dirty="0" smtClean="0"/>
              <a:t>;</a:t>
            </a:r>
            <a:endParaRPr lang="en-IN" dirty="0"/>
          </a:p>
          <a:p>
            <a:r>
              <a:rPr lang="en-IN" dirty="0" smtClean="0"/>
              <a:t>?&gt;</a:t>
            </a:r>
            <a:r>
              <a:rPr lang="en-IN" dirty="0"/>
              <a:t> </a:t>
            </a:r>
          </a:p>
          <a:p>
            <a:r>
              <a:rPr lang="en-IN" dirty="0" smtClean="0"/>
              <a:t>&lt;!—The below text will get displayed when we don’t display announcements in modannouncementshelper.php file --</a:t>
            </a:r>
            <a:r>
              <a:rPr lang="en-IN" dirty="0" smtClean="0">
                <a:sym typeface="Wingdings" pitchFamily="2" charset="2"/>
              </a:rPr>
              <a:t>&gt;</a:t>
            </a:r>
            <a:endParaRPr lang="en-IN" dirty="0" smtClean="0"/>
          </a:p>
          <a:p>
            <a:r>
              <a:rPr lang="en-IN" dirty="0" smtClean="0"/>
              <a:t>&lt;marquee direction="left"&gt;&lt;h1 </a:t>
            </a:r>
            <a:r>
              <a:rPr lang="en-IN" dirty="0" err="1" smtClean="0"/>
              <a:t>color</a:t>
            </a:r>
            <a:r>
              <a:rPr lang="en-IN" dirty="0" smtClean="0"/>
              <a:t>="red"&gt;</a:t>
            </a:r>
            <a:r>
              <a:rPr lang="en-IN" dirty="0" err="1" smtClean="0"/>
              <a:t>Hello,Friends</a:t>
            </a:r>
            <a:r>
              <a:rPr lang="en-IN" dirty="0" smtClean="0"/>
              <a:t> how is your </a:t>
            </a:r>
            <a:r>
              <a:rPr lang="en-IN" dirty="0" err="1" smtClean="0"/>
              <a:t>joomla</a:t>
            </a:r>
            <a:r>
              <a:rPr lang="en-IN" dirty="0" smtClean="0"/>
              <a:t> training going on?&lt;/h1&gt;&lt;/marquee&gt;</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357982"/>
          </a:xfrm>
        </p:spPr>
        <p:txBody>
          <a:bodyPr/>
          <a:lstStyle/>
          <a:p>
            <a:r>
              <a:rPr lang="en-IN" sz="2000" dirty="0"/>
              <a:t>After you have finished creating all these files, compress the complete folder </a:t>
            </a:r>
            <a:r>
              <a:rPr lang="en-IN" sz="2000" b="1" dirty="0" err="1"/>
              <a:t>mod_firstmodule</a:t>
            </a:r>
            <a:r>
              <a:rPr lang="en-IN" sz="2000" dirty="0" smtClean="0"/>
              <a:t>.</a:t>
            </a:r>
            <a:r>
              <a:rPr lang="en-IN" sz="2000" dirty="0"/>
              <a:t> </a:t>
            </a:r>
          </a:p>
          <a:p>
            <a:r>
              <a:rPr lang="en-IN" sz="2000" b="1" dirty="0"/>
              <a:t>Step (7): </a:t>
            </a:r>
            <a:r>
              <a:rPr lang="en-IN" sz="2000" dirty="0"/>
              <a:t>Go to</a:t>
            </a:r>
            <a:r>
              <a:rPr lang="en-IN" sz="2000" b="1" dirty="0"/>
              <a:t> Extension --&gt; Extension   </a:t>
            </a:r>
            <a:r>
              <a:rPr lang="en-IN" sz="2000" dirty="0"/>
              <a:t>in </a:t>
            </a:r>
            <a:r>
              <a:rPr lang="en-IN" sz="2000" dirty="0" err="1"/>
              <a:t>Joomla</a:t>
            </a:r>
            <a:r>
              <a:rPr lang="en-IN" sz="2000" dirty="0"/>
              <a:t> administrator and you</a:t>
            </a:r>
            <a:r>
              <a:rPr lang="en-IN" sz="2000" b="1" dirty="0"/>
              <a:t> </a:t>
            </a:r>
            <a:r>
              <a:rPr lang="en-IN" sz="2000" dirty="0"/>
              <a:t>will get the following screen. Here you can upload and install your created module files i.e. </a:t>
            </a:r>
            <a:r>
              <a:rPr lang="en-IN" sz="2000" b="1" dirty="0" err="1"/>
              <a:t>mod_firstmodule</a:t>
            </a:r>
            <a:r>
              <a:rPr lang="en-IN" sz="2000" b="1" dirty="0"/>
              <a:t> </a:t>
            </a:r>
            <a:r>
              <a:rPr lang="en-IN" sz="2000" dirty="0"/>
              <a:t>folder. Click on</a:t>
            </a:r>
            <a:r>
              <a:rPr lang="en-IN" sz="2000" b="1" dirty="0"/>
              <a:t> Choose File </a:t>
            </a:r>
            <a:r>
              <a:rPr lang="en-IN" sz="2000" dirty="0"/>
              <a:t>and select the created module file</a:t>
            </a:r>
            <a:r>
              <a:rPr lang="en-IN" sz="2000" b="1" dirty="0"/>
              <a:t> </a:t>
            </a:r>
            <a:r>
              <a:rPr lang="en-IN" sz="2000" dirty="0"/>
              <a:t>(compressed one). Click on </a:t>
            </a:r>
            <a:r>
              <a:rPr lang="en-IN" sz="2000" b="1" dirty="0"/>
              <a:t>Upload &amp; Install</a:t>
            </a:r>
            <a:r>
              <a:rPr lang="en-IN" sz="2000" dirty="0"/>
              <a:t> button to upload the module file.</a:t>
            </a:r>
          </a:p>
          <a:p>
            <a:pPr>
              <a:buNone/>
            </a:pPr>
            <a:endParaRPr lang="en-IN" dirty="0"/>
          </a:p>
        </p:txBody>
      </p:sp>
      <p:pic>
        <p:nvPicPr>
          <p:cNvPr id="4" name="Picture 3"/>
          <p:cNvPicPr/>
          <p:nvPr/>
        </p:nvPicPr>
        <p:blipFill>
          <a:blip r:embed="rId2" cstate="print"/>
          <a:stretch>
            <a:fillRect/>
          </a:stretch>
        </p:blipFill>
        <p:spPr bwMode="auto">
          <a:xfrm>
            <a:off x="0" y="2616591"/>
            <a:ext cx="9144000" cy="422030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1692"/>
            <a:ext cx="8229600" cy="6217920"/>
          </a:xfrm>
        </p:spPr>
        <p:txBody>
          <a:bodyPr/>
          <a:lstStyle/>
          <a:p>
            <a:pPr>
              <a:buNone/>
            </a:pPr>
            <a:r>
              <a:rPr lang="en-IN" sz="2000" b="1" dirty="0"/>
              <a:t>Step (8): </a:t>
            </a:r>
            <a:r>
              <a:rPr lang="en-IN" sz="2000" dirty="0"/>
              <a:t>After upload and installation, go to</a:t>
            </a:r>
            <a:r>
              <a:rPr lang="en-IN" sz="2000" b="1" dirty="0"/>
              <a:t> Module   </a:t>
            </a:r>
            <a:r>
              <a:rPr lang="en-IN" sz="2000" dirty="0"/>
              <a:t>and click on</a:t>
            </a:r>
            <a:r>
              <a:rPr lang="en-IN" sz="2000" b="1" dirty="0"/>
              <a:t> New</a:t>
            </a:r>
            <a:r>
              <a:rPr lang="en-IN" sz="2000"/>
              <a:t>. </a:t>
            </a:r>
            <a:r>
              <a:rPr lang="en-IN" sz="2000" smtClean="0"/>
              <a:t>	There</a:t>
            </a:r>
            <a:r>
              <a:rPr lang="en-IN" sz="2000" b="1" smtClean="0"/>
              <a:t> </a:t>
            </a:r>
            <a:r>
              <a:rPr lang="en-IN" sz="2000" dirty="0"/>
              <a:t>you can view your created module file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r>
              <a:rPr lang="en-IN" sz="2000" b="1" dirty="0"/>
              <a:t>Step (9): </a:t>
            </a:r>
            <a:r>
              <a:rPr lang="en-IN" sz="2000" dirty="0"/>
              <a:t>You can assign this module similar to the other modules and then </a:t>
            </a:r>
            <a:r>
              <a:rPr lang="en-IN" sz="2000" dirty="0" smtClean="0"/>
              <a:t>	publish </a:t>
            </a:r>
            <a:r>
              <a:rPr lang="en-IN" sz="2000" dirty="0"/>
              <a:t>it.</a:t>
            </a:r>
          </a:p>
          <a:p>
            <a:pPr>
              <a:buNone/>
            </a:pPr>
            <a:endParaRPr lang="en-IN" sz="2000" dirty="0"/>
          </a:p>
          <a:p>
            <a:pPr>
              <a:buNone/>
            </a:pPr>
            <a:endParaRPr lang="en-IN" dirty="0"/>
          </a:p>
        </p:txBody>
      </p:sp>
      <p:pic>
        <p:nvPicPr>
          <p:cNvPr id="1026" name="Picture 2"/>
          <p:cNvPicPr>
            <a:picLocks noChangeAspect="1" noChangeArrowheads="1"/>
          </p:cNvPicPr>
          <p:nvPr/>
        </p:nvPicPr>
        <p:blipFill>
          <a:blip r:embed="rId3" cstate="print"/>
          <a:srcRect/>
          <a:stretch>
            <a:fillRect/>
          </a:stretch>
        </p:blipFill>
        <p:spPr bwMode="auto">
          <a:xfrm>
            <a:off x="1" y="1142984"/>
            <a:ext cx="9144000" cy="5319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Custom Module Output</a:t>
            </a:r>
            <a:endParaRPr lang="en-IN" sz="4000" dirty="0"/>
          </a:p>
        </p:txBody>
      </p:sp>
      <p:sp>
        <p:nvSpPr>
          <p:cNvPr id="6" name="TextBox 5"/>
          <p:cNvSpPr txBox="1"/>
          <p:nvPr/>
        </p:nvSpPr>
        <p:spPr>
          <a:xfrm>
            <a:off x="500034" y="2143116"/>
            <a:ext cx="8429684" cy="400110"/>
          </a:xfrm>
          <a:prstGeom prst="rect">
            <a:avLst/>
          </a:prstGeom>
          <a:noFill/>
        </p:spPr>
        <p:txBody>
          <a:bodyPr wrap="square" rtlCol="0">
            <a:spAutoFit/>
          </a:bodyPr>
          <a:lstStyle/>
          <a:p>
            <a:r>
              <a:rPr lang="en-IN" sz="2000" dirty="0" smtClean="0"/>
              <a:t>Here you can see the marquee rendering of the text .</a:t>
            </a:r>
            <a:endParaRPr lang="en-IN" sz="2000" dirty="0"/>
          </a:p>
        </p:txBody>
      </p:sp>
      <p:pic>
        <p:nvPicPr>
          <p:cNvPr id="1026" name="Picture 2"/>
          <p:cNvPicPr>
            <a:picLocks noChangeAspect="1" noChangeArrowheads="1"/>
          </p:cNvPicPr>
          <p:nvPr/>
        </p:nvPicPr>
        <p:blipFill>
          <a:blip r:embed="rId2"/>
          <a:srcRect r="14108" b="-2942"/>
          <a:stretch>
            <a:fillRect/>
          </a:stretch>
        </p:blipFill>
        <p:spPr bwMode="auto">
          <a:xfrm>
            <a:off x="0" y="1928802"/>
            <a:ext cx="9144000"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347" y="2492896"/>
            <a:ext cx="4343305"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928802"/>
            <a:ext cx="8229600" cy="4572032"/>
          </a:xfrm>
        </p:spPr>
        <p:txBody>
          <a:bodyPr/>
          <a:lstStyle/>
          <a:p>
            <a:pPr>
              <a:buNone/>
            </a:pPr>
            <a:r>
              <a:rPr lang="en-IN" sz="2000" b="1" dirty="0"/>
              <a:t>Step (1): </a:t>
            </a:r>
            <a:r>
              <a:rPr lang="en-IN" sz="2000" dirty="0"/>
              <a:t>Click</a:t>
            </a:r>
            <a:r>
              <a:rPr lang="en-IN" sz="2000" b="1" dirty="0"/>
              <a:t> Extension --&gt; Module   </a:t>
            </a:r>
            <a:r>
              <a:rPr lang="en-IN" sz="2000" dirty="0"/>
              <a:t>in </a:t>
            </a:r>
            <a:r>
              <a:rPr lang="en-IN" sz="2000" dirty="0" err="1"/>
              <a:t>Joomla</a:t>
            </a:r>
            <a:r>
              <a:rPr lang="en-IN" sz="2000" dirty="0"/>
              <a:t> administrator. After you click</a:t>
            </a:r>
            <a:r>
              <a:rPr lang="en-IN" sz="2000" b="1" dirty="0"/>
              <a:t> </a:t>
            </a:r>
            <a:r>
              <a:rPr lang="en-IN" sz="2000" b="1" dirty="0" smtClean="0"/>
              <a:t>	</a:t>
            </a:r>
            <a:r>
              <a:rPr lang="en-IN" sz="2000" dirty="0" smtClean="0"/>
              <a:t>on </a:t>
            </a:r>
            <a:r>
              <a:rPr lang="en-IN" sz="2000" dirty="0"/>
              <a:t>Module </a:t>
            </a:r>
            <a:r>
              <a:rPr lang="en-IN" sz="2000" dirty="0" smtClean="0"/>
              <a:t>you </a:t>
            </a:r>
            <a:r>
              <a:rPr lang="en-IN" sz="2000" dirty="0"/>
              <a:t>get the following screen.</a:t>
            </a:r>
          </a:p>
          <a:p>
            <a:pPr>
              <a:buNone/>
            </a:pPr>
            <a:endParaRPr lang="en-IN" dirty="0"/>
          </a:p>
        </p:txBody>
      </p:sp>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t>BREADCRUMB MODULE</a:t>
            </a:r>
            <a:endParaRPr lang="en-IN" sz="4000" b="1" dirty="0"/>
          </a:p>
        </p:txBody>
      </p:sp>
      <p:pic>
        <p:nvPicPr>
          <p:cNvPr id="5" name="Picture 4"/>
          <p:cNvPicPr/>
          <p:nvPr/>
        </p:nvPicPr>
        <p:blipFill>
          <a:blip r:embed="rId2" cstate="print"/>
          <a:stretch>
            <a:fillRect/>
          </a:stretch>
        </p:blipFill>
        <p:spPr bwMode="auto">
          <a:xfrm>
            <a:off x="0" y="2643182"/>
            <a:ext cx="9144000" cy="421481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lstStyle/>
          <a:p>
            <a:pPr>
              <a:buNone/>
            </a:pPr>
            <a:r>
              <a:rPr lang="en-IN" sz="2000" b="1" dirty="0"/>
              <a:t>Step (2): </a:t>
            </a:r>
            <a:r>
              <a:rPr lang="en-IN" sz="2000" dirty="0"/>
              <a:t>As shown in the above screen, click on</a:t>
            </a:r>
            <a:r>
              <a:rPr lang="en-IN" sz="2000" b="1" dirty="0"/>
              <a:t> New </a:t>
            </a:r>
            <a:r>
              <a:rPr lang="en-IN" sz="2000" dirty="0"/>
              <a:t>button and the following </a:t>
            </a:r>
            <a:r>
              <a:rPr lang="en-IN" sz="2000" dirty="0" smtClean="0"/>
              <a:t>	screen</a:t>
            </a:r>
            <a:r>
              <a:rPr lang="en-IN" sz="2000" b="1" dirty="0" smtClean="0"/>
              <a:t> </a:t>
            </a:r>
            <a:r>
              <a:rPr lang="en-IN" sz="2000" dirty="0"/>
              <a:t>displays. On this page, click on the Breadcrumbs.</a:t>
            </a:r>
          </a:p>
          <a:p>
            <a:pPr>
              <a:buNone/>
            </a:pPr>
            <a:endParaRPr lang="en-IN" dirty="0"/>
          </a:p>
        </p:txBody>
      </p:sp>
      <p:pic>
        <p:nvPicPr>
          <p:cNvPr id="4" name="Picture 3"/>
          <p:cNvPicPr/>
          <p:nvPr/>
        </p:nvPicPr>
        <p:blipFill>
          <a:blip r:embed="rId2" cstate="print"/>
          <a:stretch>
            <a:fillRect/>
          </a:stretch>
        </p:blipFill>
        <p:spPr bwMode="auto">
          <a:xfrm>
            <a:off x="0" y="1285860"/>
            <a:ext cx="9144000" cy="55721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lstStyle/>
          <a:p>
            <a:pPr>
              <a:buNone/>
            </a:pPr>
            <a:r>
              <a:rPr lang="en-IN" sz="2000" b="1" dirty="0"/>
              <a:t>Step (3): </a:t>
            </a:r>
            <a:r>
              <a:rPr lang="en-IN" sz="2000" dirty="0"/>
              <a:t>Next, you see the existing breadcrumbs module as shown below.</a:t>
            </a:r>
          </a:p>
          <a:p>
            <a:pPr>
              <a:buNone/>
            </a:pPr>
            <a:endParaRPr lang="en-IN" dirty="0"/>
          </a:p>
        </p:txBody>
      </p:sp>
      <p:pic>
        <p:nvPicPr>
          <p:cNvPr id="4" name="Picture 3"/>
          <p:cNvPicPr/>
          <p:nvPr/>
        </p:nvPicPr>
        <p:blipFill>
          <a:blip r:embed="rId2" cstate="print"/>
          <a:stretch>
            <a:fillRect/>
          </a:stretch>
        </p:blipFill>
        <p:spPr bwMode="auto">
          <a:xfrm>
            <a:off x="0" y="928670"/>
            <a:ext cx="9144000" cy="59293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500858"/>
          </a:xfrm>
        </p:spPr>
        <p:txBody>
          <a:bodyPr>
            <a:noAutofit/>
          </a:bodyPr>
          <a:lstStyle/>
          <a:p>
            <a:pPr>
              <a:buNone/>
            </a:pPr>
            <a:r>
              <a:rPr lang="en-IN" sz="1800" dirty="0" smtClean="0"/>
              <a:t>By default, the </a:t>
            </a:r>
            <a:r>
              <a:rPr lang="en-IN" sz="1800" b="1" dirty="0" smtClean="0"/>
              <a:t>Module</a:t>
            </a:r>
            <a:r>
              <a:rPr lang="en-IN" sz="1800" dirty="0" smtClean="0"/>
              <a:t> tab is displayed. The Module displays the breadcrumbs. </a:t>
            </a:r>
          </a:p>
          <a:p>
            <a:pPr>
              <a:buNone/>
            </a:pPr>
            <a:r>
              <a:rPr lang="en-IN" sz="1800" dirty="0" smtClean="0"/>
              <a:t>Details </a:t>
            </a:r>
            <a:r>
              <a:rPr lang="en-IN" sz="1800" dirty="0"/>
              <a:t>of the fields present in the </a:t>
            </a:r>
            <a:r>
              <a:rPr lang="en-IN" sz="1800" b="1" dirty="0"/>
              <a:t>Module Breadcrumbs</a:t>
            </a:r>
            <a:r>
              <a:rPr lang="en-IN" sz="1800" dirty="0"/>
              <a:t> page are as follows</a:t>
            </a:r>
            <a:r>
              <a:rPr lang="en-IN" sz="1800" dirty="0" smtClean="0"/>
              <a:t>:</a:t>
            </a:r>
            <a:r>
              <a:rPr lang="en-IN" sz="1800" dirty="0"/>
              <a:t> </a:t>
            </a:r>
          </a:p>
          <a:p>
            <a:pPr lvl="0"/>
            <a:r>
              <a:rPr lang="en-IN" sz="1800" b="1" dirty="0"/>
              <a:t>Title: </a:t>
            </a:r>
            <a:r>
              <a:rPr lang="en-IN" sz="1800" dirty="0"/>
              <a:t>Displays the title of </a:t>
            </a:r>
            <a:r>
              <a:rPr lang="en-IN" sz="1800" dirty="0" smtClean="0"/>
              <a:t>Module</a:t>
            </a:r>
            <a:endParaRPr lang="en-IN" sz="1800" dirty="0"/>
          </a:p>
          <a:p>
            <a:pPr lvl="0"/>
            <a:r>
              <a:rPr lang="en-IN" sz="1800" b="1" dirty="0"/>
              <a:t>Show "You are here": </a:t>
            </a:r>
            <a:r>
              <a:rPr lang="en-IN" sz="1800" dirty="0"/>
              <a:t>It will show or hide the text "You are here" in the pathway</a:t>
            </a:r>
            <a:r>
              <a:rPr lang="en-IN" sz="1800" dirty="0" smtClean="0"/>
              <a:t>.</a:t>
            </a:r>
            <a:endParaRPr lang="en-IN" sz="1800" dirty="0"/>
          </a:p>
          <a:p>
            <a:pPr lvl="0"/>
            <a:r>
              <a:rPr lang="en-IN" sz="1800" b="1" dirty="0"/>
              <a:t>Show Home: </a:t>
            </a:r>
            <a:r>
              <a:rPr lang="en-IN" sz="1800" dirty="0"/>
              <a:t>Home element will be shown or hidden in the pathway</a:t>
            </a:r>
            <a:r>
              <a:rPr lang="en-IN" sz="1800" dirty="0" smtClean="0"/>
              <a:t>.</a:t>
            </a:r>
            <a:endParaRPr lang="en-IN" sz="1800" dirty="0"/>
          </a:p>
          <a:p>
            <a:pPr lvl="0"/>
            <a:r>
              <a:rPr lang="en-IN" sz="1800" b="1" dirty="0"/>
              <a:t>Text for Home Entry: </a:t>
            </a:r>
            <a:r>
              <a:rPr lang="en-IN" sz="1800" dirty="0"/>
              <a:t>Text will be displayed as home entry. The default value is</a:t>
            </a:r>
            <a:r>
              <a:rPr lang="en-IN" sz="1800" b="1" dirty="0"/>
              <a:t> </a:t>
            </a:r>
            <a:r>
              <a:rPr lang="en-IN" sz="1800" dirty="0"/>
              <a:t>taken from mod_breadcrumbs.ini language file, when the text field is empty</a:t>
            </a:r>
            <a:r>
              <a:rPr lang="en-IN" sz="1800" dirty="0" smtClean="0"/>
              <a:t>.</a:t>
            </a:r>
            <a:endParaRPr lang="en-IN" sz="1800" dirty="0"/>
          </a:p>
          <a:p>
            <a:pPr lvl="0"/>
            <a:r>
              <a:rPr lang="en-IN" sz="1800" b="1" dirty="0"/>
              <a:t>Show Last: </a:t>
            </a:r>
            <a:r>
              <a:rPr lang="en-IN" sz="1800" dirty="0"/>
              <a:t>Last element will be shown or hidden in the pathway</a:t>
            </a:r>
            <a:r>
              <a:rPr lang="en-IN" sz="1800" dirty="0" smtClean="0"/>
              <a:t>.</a:t>
            </a:r>
            <a:endParaRPr lang="en-IN" sz="1800" dirty="0"/>
          </a:p>
          <a:p>
            <a:pPr lvl="0"/>
            <a:r>
              <a:rPr lang="en-IN" sz="1800" b="1" dirty="0"/>
              <a:t>Text Separator: </a:t>
            </a:r>
            <a:r>
              <a:rPr lang="en-IN" sz="1800" dirty="0"/>
              <a:t>It separates the text</a:t>
            </a:r>
            <a:r>
              <a:rPr lang="en-IN" sz="1800" dirty="0" smtClean="0"/>
              <a:t>.</a:t>
            </a:r>
            <a:endParaRPr lang="en-IN" sz="1800" dirty="0"/>
          </a:p>
          <a:p>
            <a:pPr lvl="0"/>
            <a:r>
              <a:rPr lang="en-IN" sz="1800" b="1" dirty="0"/>
              <a:t>Show Title: </a:t>
            </a:r>
            <a:r>
              <a:rPr lang="en-IN" sz="1800" dirty="0"/>
              <a:t>Displays the title of the module in the front end</a:t>
            </a:r>
            <a:r>
              <a:rPr lang="en-IN" sz="1800" dirty="0" smtClean="0"/>
              <a:t>.</a:t>
            </a:r>
            <a:endParaRPr lang="en-IN" sz="1800" dirty="0"/>
          </a:p>
          <a:p>
            <a:pPr lvl="0"/>
            <a:r>
              <a:rPr lang="en-IN" sz="1800" b="1" dirty="0"/>
              <a:t>Position: </a:t>
            </a:r>
            <a:r>
              <a:rPr lang="en-IN" sz="1800" dirty="0"/>
              <a:t>It selects the position of the module to be displayed</a:t>
            </a:r>
            <a:r>
              <a:rPr lang="en-IN" sz="1800" dirty="0" smtClean="0"/>
              <a:t>.</a:t>
            </a:r>
            <a:endParaRPr lang="en-IN" sz="1800" dirty="0"/>
          </a:p>
          <a:p>
            <a:pPr lvl="0"/>
            <a:r>
              <a:rPr lang="en-IN" sz="1800" b="1" dirty="0"/>
              <a:t>Status: </a:t>
            </a:r>
            <a:r>
              <a:rPr lang="en-IN" sz="1800" dirty="0"/>
              <a:t>It displays the status of the article such as</a:t>
            </a:r>
            <a:r>
              <a:rPr lang="en-IN" sz="1800" b="1" dirty="0"/>
              <a:t> </a:t>
            </a:r>
            <a:r>
              <a:rPr lang="en-IN" sz="1800" i="1" dirty="0"/>
              <a:t>Published, Unpublished</a:t>
            </a:r>
            <a:r>
              <a:rPr lang="en-IN" sz="1800" b="1" dirty="0"/>
              <a:t> </a:t>
            </a:r>
            <a:r>
              <a:rPr lang="en-IN" sz="1800" dirty="0" smtClean="0"/>
              <a:t>and</a:t>
            </a:r>
            <a:endParaRPr lang="en-IN" sz="1800" dirty="0"/>
          </a:p>
          <a:p>
            <a:r>
              <a:rPr lang="en-IN" sz="1800" i="1" dirty="0"/>
              <a:t>Trashed</a:t>
            </a:r>
            <a:r>
              <a:rPr lang="en-IN" sz="1800" dirty="0" smtClean="0"/>
              <a:t>.</a:t>
            </a:r>
            <a:endParaRPr lang="en-IN" sz="1800" dirty="0"/>
          </a:p>
          <a:p>
            <a:pPr lvl="0"/>
            <a:r>
              <a:rPr lang="en-IN" sz="1800" b="1" dirty="0"/>
              <a:t>Start Publishing: </a:t>
            </a:r>
            <a:r>
              <a:rPr lang="en-IN" sz="1800" dirty="0"/>
              <a:t>It starts publishing on the assigned date and time</a:t>
            </a:r>
            <a:r>
              <a:rPr lang="en-IN" sz="1800" dirty="0" smtClean="0"/>
              <a:t>.</a:t>
            </a:r>
            <a:r>
              <a:rPr lang="en-IN" sz="1800" dirty="0"/>
              <a:t> </a:t>
            </a:r>
          </a:p>
          <a:p>
            <a:pPr lvl="0"/>
            <a:r>
              <a:rPr lang="en-IN" sz="1800" b="1" dirty="0"/>
              <a:t>Finish Publishing: </a:t>
            </a:r>
            <a:r>
              <a:rPr lang="en-IN" sz="1800" dirty="0"/>
              <a:t>It finishes publishing on the assigned date and time</a:t>
            </a:r>
            <a:r>
              <a:rPr lang="en-IN" sz="1800" dirty="0" smtClean="0"/>
              <a:t>.</a:t>
            </a:r>
            <a:r>
              <a:rPr lang="en-IN" sz="1800" dirty="0"/>
              <a:t> </a:t>
            </a:r>
          </a:p>
          <a:p>
            <a:pPr lvl="0"/>
            <a:r>
              <a:rPr lang="en-IN" sz="1800" b="1" dirty="0"/>
              <a:t>Access: </a:t>
            </a:r>
            <a:r>
              <a:rPr lang="en-IN" sz="1800" dirty="0"/>
              <a:t>Only selected users from the dropdown list such as</a:t>
            </a:r>
            <a:r>
              <a:rPr lang="en-IN" sz="1800" b="1" dirty="0"/>
              <a:t> </a:t>
            </a:r>
            <a:r>
              <a:rPr lang="en-IN" sz="1800" i="1" dirty="0"/>
              <a:t>Guest, Public, Super</a:t>
            </a:r>
            <a:r>
              <a:rPr lang="en-IN" sz="1800" b="1" dirty="0"/>
              <a:t> </a:t>
            </a:r>
            <a:r>
              <a:rPr lang="en-IN" sz="1800" i="1" dirty="0"/>
              <a:t>Users, Registered and Special </a:t>
            </a:r>
            <a:r>
              <a:rPr lang="en-IN" sz="1800" dirty="0"/>
              <a:t>options are allowed to view the item</a:t>
            </a:r>
            <a:r>
              <a:rPr lang="en-IN" sz="1800" dirty="0" smtClean="0"/>
              <a:t>.</a:t>
            </a:r>
            <a:r>
              <a:rPr lang="en-IN" sz="1800" dirty="0"/>
              <a:t> </a:t>
            </a:r>
          </a:p>
          <a:p>
            <a:pPr lvl="0"/>
            <a:r>
              <a:rPr lang="en-IN" sz="1800" b="1" dirty="0"/>
              <a:t>Ordering: </a:t>
            </a:r>
            <a:r>
              <a:rPr lang="en-IN" sz="1800" dirty="0"/>
              <a:t>Displays the dropdown of all module present in the position</a:t>
            </a:r>
            <a:r>
              <a:rPr lang="en-IN" sz="1800" dirty="0" smtClean="0"/>
              <a:t>.</a:t>
            </a:r>
            <a:r>
              <a:rPr lang="en-IN" sz="1800" dirty="0"/>
              <a:t> </a:t>
            </a:r>
          </a:p>
          <a:p>
            <a:pPr lvl="0"/>
            <a:r>
              <a:rPr lang="en-IN" sz="1800" b="1" dirty="0"/>
              <a:t>Language: </a:t>
            </a:r>
            <a:r>
              <a:rPr lang="en-IN" sz="1800" dirty="0"/>
              <a:t>It specifies the language of the site. It provides either</a:t>
            </a:r>
            <a:r>
              <a:rPr lang="en-IN" sz="1800" b="1" dirty="0"/>
              <a:t> </a:t>
            </a:r>
            <a:r>
              <a:rPr lang="en-IN" sz="1800" i="1" dirty="0"/>
              <a:t>ALL</a:t>
            </a:r>
            <a:r>
              <a:rPr lang="en-IN" sz="1800" b="1" dirty="0"/>
              <a:t> </a:t>
            </a:r>
            <a:r>
              <a:rPr lang="en-IN" sz="1800" dirty="0"/>
              <a:t>or</a:t>
            </a:r>
            <a:r>
              <a:rPr lang="en-IN" sz="1800" b="1" dirty="0"/>
              <a:t> </a:t>
            </a:r>
            <a:r>
              <a:rPr lang="en-IN" sz="1800" i="1" dirty="0"/>
              <a:t>English</a:t>
            </a:r>
            <a:r>
              <a:rPr lang="en-IN" sz="1800" b="1" dirty="0"/>
              <a:t> </a:t>
            </a:r>
            <a:r>
              <a:rPr lang="en-IN" sz="1800" i="1" dirty="0"/>
              <a:t>(UK) </a:t>
            </a:r>
            <a:r>
              <a:rPr lang="en-IN" sz="1800" dirty="0"/>
              <a:t>options</a:t>
            </a:r>
            <a:r>
              <a:rPr lang="en-IN" sz="1800" dirty="0" smtClean="0"/>
              <a:t>.</a:t>
            </a:r>
            <a:r>
              <a:rPr lang="en-IN" sz="1800" dirty="0"/>
              <a:t> </a:t>
            </a:r>
          </a:p>
          <a:p>
            <a:pPr lvl="0"/>
            <a:r>
              <a:rPr lang="en-IN" sz="1800" b="1" dirty="0"/>
              <a:t>Note: </a:t>
            </a:r>
            <a:r>
              <a:rPr lang="en-IN" sz="1800" dirty="0"/>
              <a:t>It is used to enter the text information.</a:t>
            </a:r>
          </a:p>
          <a:p>
            <a:pPr>
              <a:buNone/>
            </a:pPr>
            <a:endParaRPr lang="en-IN"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643998" cy="6286544"/>
          </a:xfrm>
        </p:spPr>
        <p:txBody>
          <a:bodyPr>
            <a:normAutofit fontScale="92500" lnSpcReduction="10000"/>
          </a:bodyPr>
          <a:lstStyle/>
          <a:p>
            <a:pPr>
              <a:buNone/>
            </a:pPr>
            <a:r>
              <a:rPr lang="en-IN" sz="2200" b="1" dirty="0"/>
              <a:t>Step (4): </a:t>
            </a:r>
            <a:r>
              <a:rPr lang="en-IN" sz="2200" dirty="0"/>
              <a:t>Click on</a:t>
            </a:r>
            <a:r>
              <a:rPr lang="en-IN" sz="2200" b="1" dirty="0"/>
              <a:t> Menu Assignment </a:t>
            </a:r>
            <a:r>
              <a:rPr lang="en-IN" sz="2200" dirty="0"/>
              <a:t>tab, you will get the screen as shown below</a:t>
            </a:r>
            <a:r>
              <a:rPr lang="en-IN" sz="22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lvl="0"/>
            <a:endParaRPr lang="en-IN" sz="2000" b="1" dirty="0" smtClean="0"/>
          </a:p>
          <a:p>
            <a:pPr lvl="0">
              <a:buNone/>
            </a:pPr>
            <a:endParaRPr lang="en-IN" sz="2000" b="1" dirty="0"/>
          </a:p>
          <a:p>
            <a:pPr lvl="0" algn="just"/>
            <a:r>
              <a:rPr lang="en-IN" sz="2200" b="1" dirty="0" smtClean="0"/>
              <a:t>Module </a:t>
            </a:r>
            <a:r>
              <a:rPr lang="en-IN" sz="2200" b="1" dirty="0"/>
              <a:t>Assignment: </a:t>
            </a:r>
            <a:r>
              <a:rPr lang="en-IN" sz="2200" dirty="0"/>
              <a:t>Select the option to view the item from the dropdown list</a:t>
            </a:r>
            <a:r>
              <a:rPr lang="en-IN" sz="2200" b="1" dirty="0"/>
              <a:t> </a:t>
            </a:r>
            <a:r>
              <a:rPr lang="en-IN" sz="2200" dirty="0"/>
              <a:t>such as </a:t>
            </a:r>
            <a:r>
              <a:rPr lang="en-IN" sz="2200" i="1" dirty="0"/>
              <a:t>On All Pages, No Pages, Only on the pages selected</a:t>
            </a:r>
            <a:r>
              <a:rPr lang="en-IN" sz="2200" dirty="0"/>
              <a:t> or </a:t>
            </a:r>
            <a:r>
              <a:rPr lang="en-IN" sz="2200" i="1" dirty="0"/>
              <a:t>On all pages except</a:t>
            </a:r>
            <a:r>
              <a:rPr lang="en-IN" sz="2200" dirty="0"/>
              <a:t> </a:t>
            </a:r>
            <a:r>
              <a:rPr lang="en-IN" sz="2200" i="1" dirty="0"/>
              <a:t>those selected</a:t>
            </a:r>
            <a:r>
              <a:rPr lang="en-IN" sz="2200" dirty="0" smtClean="0"/>
              <a:t>.</a:t>
            </a:r>
            <a:r>
              <a:rPr lang="en-IN" sz="2200" dirty="0"/>
              <a:t> </a:t>
            </a:r>
          </a:p>
          <a:p>
            <a:pPr lvl="0" algn="just"/>
            <a:r>
              <a:rPr lang="en-IN" sz="2200" b="1" dirty="0"/>
              <a:t>Menu Selection: </a:t>
            </a:r>
            <a:r>
              <a:rPr lang="en-IN" sz="2200" dirty="0"/>
              <a:t>After you select the option o</a:t>
            </a:r>
            <a:r>
              <a:rPr lang="en-IN" sz="2200" b="1" dirty="0"/>
              <a:t>nly on the pages selected </a:t>
            </a:r>
            <a:r>
              <a:rPr lang="en-IN" sz="2200" dirty="0"/>
              <a:t>or</a:t>
            </a:r>
            <a:r>
              <a:rPr lang="en-IN" sz="2200" b="1" dirty="0"/>
              <a:t> on all pages except those selected</a:t>
            </a:r>
            <a:r>
              <a:rPr lang="en-IN" sz="2200" dirty="0"/>
              <a:t>, it then displays all the menu items present in</a:t>
            </a:r>
            <a:r>
              <a:rPr lang="en-IN" sz="2200" b="1" dirty="0"/>
              <a:t> </a:t>
            </a:r>
            <a:r>
              <a:rPr lang="en-IN" sz="2200" dirty="0" err="1"/>
              <a:t>Joomla</a:t>
            </a:r>
            <a:r>
              <a:rPr lang="en-IN" sz="2200" dirty="0"/>
              <a:t>. It allows you to assign modules to some and not all pages.</a:t>
            </a:r>
          </a:p>
          <a:p>
            <a:pPr>
              <a:buNone/>
            </a:pPr>
            <a:endParaRPr lang="en-IN" sz="2000" dirty="0"/>
          </a:p>
          <a:p>
            <a:pPr>
              <a:buNone/>
            </a:pPr>
            <a:endParaRPr lang="en-IN" dirty="0"/>
          </a:p>
        </p:txBody>
      </p:sp>
      <p:pic>
        <p:nvPicPr>
          <p:cNvPr id="4" name="Picture 3"/>
          <p:cNvPicPr/>
          <p:nvPr/>
        </p:nvPicPr>
        <p:blipFill>
          <a:blip r:embed="rId2" cstate="print"/>
          <a:stretch>
            <a:fillRect/>
          </a:stretch>
        </p:blipFill>
        <p:spPr bwMode="auto">
          <a:xfrm>
            <a:off x="0" y="642918"/>
            <a:ext cx="9144000" cy="40361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3766</TotalTime>
  <Words>2613</Words>
  <Application>Microsoft Office PowerPoint</Application>
  <PresentationFormat>On-screen Show (4:3)</PresentationFormat>
  <Paragraphs>352</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SEARCH MODULE</vt:lpstr>
      <vt:lpstr>Slide 14</vt:lpstr>
      <vt:lpstr>Slide 15</vt:lpstr>
      <vt:lpstr>Slide 16</vt:lpstr>
      <vt:lpstr>Slide 17</vt:lpstr>
      <vt:lpstr>    </vt:lpstr>
      <vt:lpstr>Step  (4):  Module  Permissions  tab  has  three  actions  to  choose  from.  It   manages  the setting of module permission for the user groups as  shown in the following screen.</vt:lpstr>
      <vt:lpstr>Step  (5):  The  Advanced  tab  is  used  to  do  the  advanced  settings  of  the       Search. The advanced tab screen is shown below. </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Knowgate-user7</dc:creator>
  <cp:lastModifiedBy>Knowgate.user10</cp:lastModifiedBy>
  <cp:revision>97</cp:revision>
  <dcterms:created xsi:type="dcterms:W3CDTF">2016-08-23T06:06:23Z</dcterms:created>
  <dcterms:modified xsi:type="dcterms:W3CDTF">2017-03-03T09:35:20Z</dcterms:modified>
</cp:coreProperties>
</file>