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59" r:id="rId3"/>
    <p:sldId id="336" r:id="rId4"/>
    <p:sldId id="337" r:id="rId5"/>
    <p:sldId id="360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BDEEFF"/>
    <a:srgbClr val="072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3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0717-CF24-4890-A392-00995F797BBA}" type="datetimeFigureOut">
              <a:rPr lang="en-US" smtClean="0"/>
              <a:pPr/>
              <a:t>2/27/2017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6943-6051-4983-B4B4-AFD32B6A432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SYSTEM</a:t>
            </a:r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000" dirty="0"/>
              <a:t>After selecting </a:t>
            </a:r>
            <a:r>
              <a:rPr lang="en-IN" sz="2000" b="1" dirty="0"/>
              <a:t>Single Article</a:t>
            </a:r>
            <a:r>
              <a:rPr lang="en-IN" sz="2000" dirty="0"/>
              <a:t> you will get the 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IN" b="1" dirty="0"/>
              <a:t>Select Article: </a:t>
            </a:r>
            <a:r>
              <a:rPr lang="en-IN" dirty="0"/>
              <a:t>Selects the article from the list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Link: </a:t>
            </a:r>
            <a:r>
              <a:rPr lang="en-IN" dirty="0"/>
              <a:t>Specifies link reference for the menu item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Template Style: </a:t>
            </a:r>
            <a:r>
              <a:rPr lang="en-IN" dirty="0"/>
              <a:t>You can select a template style for your website by clicking at</a:t>
            </a:r>
            <a:r>
              <a:rPr lang="en-IN" b="1" dirty="0"/>
              <a:t> </a:t>
            </a:r>
            <a:r>
              <a:rPr lang="en-IN" dirty="0"/>
              <a:t>the dropdown menu which gives you </a:t>
            </a:r>
            <a:r>
              <a:rPr lang="en-IN" i="1" dirty="0"/>
              <a:t>Beez3 - Default</a:t>
            </a:r>
            <a:r>
              <a:rPr lang="en-IN" dirty="0"/>
              <a:t> and </a:t>
            </a:r>
            <a:r>
              <a:rPr lang="en-IN" i="1" dirty="0" err="1"/>
              <a:t>Protostar</a:t>
            </a:r>
            <a:r>
              <a:rPr lang="en-IN" i="1" dirty="0"/>
              <a:t> - Default</a:t>
            </a:r>
            <a:r>
              <a:rPr lang="en-IN" dirty="0"/>
              <a:t> styles or provides default template for your website</a:t>
            </a:r>
            <a:r>
              <a:rPr lang="en-IN" dirty="0" smtClean="0"/>
              <a:t>.</a:t>
            </a:r>
            <a:endParaRPr lang="en-IN" dirty="0"/>
          </a:p>
          <a:p>
            <a:pPr lvl="0"/>
            <a:r>
              <a:rPr lang="en-IN" b="1" dirty="0"/>
              <a:t>Target Window: </a:t>
            </a:r>
            <a:r>
              <a:rPr lang="en-IN" dirty="0"/>
              <a:t>It targets the window for menu items such as</a:t>
            </a:r>
            <a:r>
              <a:rPr lang="en-IN" b="1" dirty="0"/>
              <a:t> </a:t>
            </a:r>
            <a:r>
              <a:rPr lang="en-IN" i="1" dirty="0"/>
              <a:t>Parent</a:t>
            </a:r>
            <a:r>
              <a:rPr lang="en-IN" dirty="0"/>
              <a:t>,</a:t>
            </a:r>
            <a:r>
              <a:rPr lang="en-IN" b="1" dirty="0"/>
              <a:t> </a:t>
            </a:r>
            <a:r>
              <a:rPr lang="en-IN" i="1" dirty="0"/>
              <a:t>New</a:t>
            </a:r>
            <a:r>
              <a:rPr lang="en-IN" b="1" dirty="0"/>
              <a:t> </a:t>
            </a:r>
            <a:r>
              <a:rPr lang="en-IN" i="1" dirty="0"/>
              <a:t>Window With Navigation </a:t>
            </a:r>
            <a:r>
              <a:rPr lang="en-IN" dirty="0"/>
              <a:t>and</a:t>
            </a:r>
            <a:r>
              <a:rPr lang="en-IN" i="1" dirty="0"/>
              <a:t> New Without Navigation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Menu Location: </a:t>
            </a:r>
            <a:r>
              <a:rPr lang="en-IN" dirty="0"/>
              <a:t>It specifies which menu link will appear either</a:t>
            </a:r>
            <a:r>
              <a:rPr lang="en-IN" b="1" dirty="0"/>
              <a:t> </a:t>
            </a:r>
            <a:r>
              <a:rPr lang="en-IN" i="1" dirty="0"/>
              <a:t>Main Menu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User</a:t>
            </a:r>
            <a:r>
              <a:rPr lang="en-IN" b="1" dirty="0"/>
              <a:t> </a:t>
            </a:r>
            <a:r>
              <a:rPr lang="en-IN" i="1" dirty="0"/>
              <a:t>Menu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Parent Item: </a:t>
            </a:r>
            <a:r>
              <a:rPr lang="en-IN" dirty="0"/>
              <a:t>It selects parent item by selecting either</a:t>
            </a:r>
            <a:r>
              <a:rPr lang="en-IN" b="1" dirty="0"/>
              <a:t> </a:t>
            </a:r>
            <a:r>
              <a:rPr lang="en-IN" i="1" dirty="0"/>
              <a:t>Menu Item Root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Home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Status: </a:t>
            </a:r>
            <a:r>
              <a:rPr lang="en-IN" dirty="0"/>
              <a:t>It displays the status of the article such as</a:t>
            </a:r>
            <a:r>
              <a:rPr lang="en-IN" b="1" dirty="0"/>
              <a:t> </a:t>
            </a:r>
            <a:r>
              <a:rPr lang="en-IN" i="1" dirty="0"/>
              <a:t>Published</a:t>
            </a:r>
            <a:r>
              <a:rPr lang="en-IN" dirty="0"/>
              <a:t>,</a:t>
            </a:r>
            <a:r>
              <a:rPr lang="en-IN" b="1" dirty="0"/>
              <a:t> </a:t>
            </a:r>
            <a:r>
              <a:rPr lang="en-IN" i="1" dirty="0"/>
              <a:t>Unpublished</a:t>
            </a:r>
            <a:r>
              <a:rPr lang="en-IN" b="1" dirty="0"/>
              <a:t> </a:t>
            </a:r>
            <a:r>
              <a:rPr lang="en-IN" dirty="0" smtClean="0"/>
              <a:t>and</a:t>
            </a:r>
            <a:r>
              <a:rPr lang="en-IN" dirty="0"/>
              <a:t> </a:t>
            </a:r>
          </a:p>
          <a:p>
            <a:r>
              <a:rPr lang="en-IN" i="1" dirty="0"/>
              <a:t>Trashed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Default Page: </a:t>
            </a:r>
            <a:r>
              <a:rPr lang="en-IN" dirty="0"/>
              <a:t>It provides</a:t>
            </a:r>
            <a:r>
              <a:rPr lang="en-IN" b="1" dirty="0"/>
              <a:t> </a:t>
            </a:r>
            <a:r>
              <a:rPr lang="en-IN" i="1" dirty="0"/>
              <a:t>Yes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No</a:t>
            </a:r>
            <a:r>
              <a:rPr lang="en-IN" b="1" dirty="0"/>
              <a:t> </a:t>
            </a:r>
            <a:r>
              <a:rPr lang="en-IN" dirty="0"/>
              <a:t>options to set the menu item as default or</a:t>
            </a:r>
            <a:r>
              <a:rPr lang="en-IN" b="1" dirty="0"/>
              <a:t> </a:t>
            </a:r>
            <a:r>
              <a:rPr lang="en-IN" dirty="0"/>
              <a:t>home page of the site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Access: </a:t>
            </a:r>
            <a:r>
              <a:rPr lang="en-IN" dirty="0"/>
              <a:t>It allows access only to selected users from the dropdown list such</a:t>
            </a:r>
            <a:r>
              <a:rPr lang="en-IN" b="1" dirty="0"/>
              <a:t> </a:t>
            </a:r>
            <a:r>
              <a:rPr lang="en-IN" dirty="0"/>
              <a:t>as </a:t>
            </a:r>
            <a:r>
              <a:rPr lang="en-IN" i="1" dirty="0"/>
              <a:t>Guest, Public, Super Users</a:t>
            </a:r>
            <a:r>
              <a:rPr lang="en-IN" dirty="0"/>
              <a:t>, Registered and </a:t>
            </a:r>
            <a:r>
              <a:rPr lang="en-IN" i="1" dirty="0"/>
              <a:t>Special</a:t>
            </a:r>
            <a:r>
              <a:rPr lang="en-IN" dirty="0"/>
              <a:t> option to view the </a:t>
            </a:r>
            <a:r>
              <a:rPr lang="en-IN" dirty="0" smtClean="0"/>
              <a:t>items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Language: </a:t>
            </a:r>
            <a:r>
              <a:rPr lang="en-IN" dirty="0"/>
              <a:t>It specifies the language of the site. It provides either</a:t>
            </a:r>
            <a:r>
              <a:rPr lang="en-IN" b="1" dirty="0"/>
              <a:t> </a:t>
            </a:r>
            <a:r>
              <a:rPr lang="en-IN" i="1" dirty="0"/>
              <a:t>ALL</a:t>
            </a:r>
            <a:r>
              <a:rPr lang="en-IN" b="1" dirty="0"/>
              <a:t> </a:t>
            </a:r>
            <a:r>
              <a:rPr lang="en-IN" dirty="0"/>
              <a:t>or</a:t>
            </a:r>
            <a:r>
              <a:rPr lang="en-IN" b="1" dirty="0"/>
              <a:t> </a:t>
            </a:r>
            <a:r>
              <a:rPr lang="en-IN" i="1" dirty="0"/>
              <a:t>English</a:t>
            </a:r>
            <a:r>
              <a:rPr lang="en-IN" b="1" dirty="0"/>
              <a:t> </a:t>
            </a:r>
            <a:r>
              <a:rPr lang="en-IN" i="1" dirty="0"/>
              <a:t>(UK) </a:t>
            </a:r>
            <a:r>
              <a:rPr lang="en-IN" dirty="0"/>
              <a:t>options</a:t>
            </a:r>
            <a:r>
              <a:rPr lang="en-IN" dirty="0" smtClean="0"/>
              <a:t>.</a:t>
            </a:r>
            <a:r>
              <a:rPr lang="en-IN" dirty="0"/>
              <a:t> </a:t>
            </a:r>
          </a:p>
          <a:p>
            <a:pPr lvl="0"/>
            <a:r>
              <a:rPr lang="en-IN" b="1" dirty="0"/>
              <a:t>Note: </a:t>
            </a:r>
            <a:r>
              <a:rPr lang="en-IN" dirty="0"/>
              <a:t>It is used to enter the text information.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/>
              <a:t>After selecting </a:t>
            </a:r>
            <a:r>
              <a:rPr lang="en-IN" sz="2000" b="1" dirty="0"/>
              <a:t>Menu Item Type</a:t>
            </a:r>
            <a:r>
              <a:rPr lang="en-IN" sz="2000" dirty="0"/>
              <a:t> it will generate an </a:t>
            </a:r>
            <a:r>
              <a:rPr lang="en-IN" sz="2000" b="1" dirty="0"/>
              <a:t>Options</a:t>
            </a:r>
            <a:r>
              <a:rPr lang="en-IN" sz="2000" dirty="0"/>
              <a:t> tab automatically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b="1" dirty="0"/>
              <a:t>Step (3): </a:t>
            </a:r>
            <a:r>
              <a:rPr lang="en-IN" sz="2000" dirty="0"/>
              <a:t>When we click on</a:t>
            </a:r>
            <a:r>
              <a:rPr lang="en-IN" sz="2000" b="1" dirty="0"/>
              <a:t> Options </a:t>
            </a:r>
            <a:r>
              <a:rPr lang="en-IN" sz="2000" dirty="0"/>
              <a:t>tab we will get the following screen.</a:t>
            </a:r>
          </a:p>
        </p:txBody>
      </p:sp>
      <p:pic>
        <p:nvPicPr>
          <p:cNvPr id="3074" name="Picture 2" descr="I:\ \Screenshot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(4): </a:t>
            </a:r>
            <a:r>
              <a:rPr lang="en-IN" sz="2000" dirty="0"/>
              <a:t>Click on</a:t>
            </a:r>
            <a:r>
              <a:rPr lang="en-IN" sz="2000" b="1" dirty="0"/>
              <a:t> Link Type </a:t>
            </a:r>
            <a:r>
              <a:rPr lang="en-IN" sz="2000" dirty="0"/>
              <a:t>tab we will get the following screen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pPr lvl="0"/>
            <a:r>
              <a:rPr lang="en-IN" sz="2000" b="1" dirty="0"/>
              <a:t>Link Title Attribute: </a:t>
            </a:r>
            <a:r>
              <a:rPr lang="en-IN" sz="2000" dirty="0"/>
              <a:t>It specifies description for the title attribute of the given</a:t>
            </a:r>
            <a:r>
              <a:rPr lang="en-IN" sz="2000" b="1" dirty="0"/>
              <a:t> </a:t>
            </a:r>
            <a:r>
              <a:rPr lang="en-IN" sz="2000" dirty="0"/>
              <a:t>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CSS Style: </a:t>
            </a:r>
            <a:r>
              <a:rPr lang="en-IN" sz="2000" dirty="0"/>
              <a:t>It applies custom CSS style to the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Link Image: </a:t>
            </a:r>
            <a:r>
              <a:rPr lang="en-IN" sz="2000" dirty="0"/>
              <a:t>It uses an image to be used with hyperlink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Add Menu Title: </a:t>
            </a:r>
            <a:r>
              <a:rPr lang="en-IN" sz="2000" dirty="0"/>
              <a:t>It provides</a:t>
            </a:r>
            <a:r>
              <a:rPr lang="en-IN" sz="2000" b="1" dirty="0"/>
              <a:t> </a:t>
            </a:r>
            <a:r>
              <a:rPr lang="en-IN" sz="2000" i="1" dirty="0"/>
              <a:t>Yes</a:t>
            </a:r>
            <a:r>
              <a:rPr lang="en-IN" sz="2000" b="1" dirty="0"/>
              <a:t> </a:t>
            </a:r>
            <a:r>
              <a:rPr lang="en-IN" sz="2000" dirty="0"/>
              <a:t>or No options and adds the menu title next to</a:t>
            </a:r>
            <a:r>
              <a:rPr lang="en-IN" sz="2000" b="1" dirty="0"/>
              <a:t> </a:t>
            </a:r>
            <a:r>
              <a:rPr lang="en-IN" sz="2000" dirty="0"/>
              <a:t>the image. The default is </a:t>
            </a:r>
            <a:r>
              <a:rPr lang="en-IN" sz="2000" i="1" dirty="0"/>
              <a:t>Yes</a:t>
            </a:r>
            <a:r>
              <a:rPr lang="en-IN" sz="2000" dirty="0"/>
              <a:t>.</a:t>
            </a:r>
          </a:p>
          <a:p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714356"/>
            <a:ext cx="91440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000" b="1" dirty="0"/>
              <a:t>Step (5): </a:t>
            </a:r>
            <a:r>
              <a:rPr lang="en-IN" sz="2000" dirty="0"/>
              <a:t>Click on</a:t>
            </a:r>
            <a:r>
              <a:rPr lang="en-IN" sz="2000" b="1" dirty="0"/>
              <a:t> Page Display </a:t>
            </a:r>
            <a:r>
              <a:rPr lang="en-IN" sz="2000" dirty="0"/>
              <a:t>tab we will get the following screen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 lvl="0"/>
            <a:r>
              <a:rPr lang="en-IN" sz="2200" b="1" dirty="0"/>
              <a:t>Browser Page Title: </a:t>
            </a:r>
            <a:r>
              <a:rPr lang="en-IN" sz="2200" dirty="0"/>
              <a:t>It specifies the description for the browser page title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Show Page Heading: </a:t>
            </a:r>
            <a:r>
              <a:rPr lang="en-IN" sz="2200" dirty="0"/>
              <a:t>It provides</a:t>
            </a:r>
            <a:r>
              <a:rPr lang="en-IN" sz="2200" b="1" dirty="0"/>
              <a:t> </a:t>
            </a:r>
            <a:r>
              <a:rPr lang="en-IN" sz="2200" i="1" dirty="0"/>
              <a:t>Yes</a:t>
            </a:r>
            <a:r>
              <a:rPr lang="en-IN" sz="2200" b="1" dirty="0"/>
              <a:t> </a:t>
            </a:r>
            <a:r>
              <a:rPr lang="en-IN" sz="2200" dirty="0"/>
              <a:t>or</a:t>
            </a:r>
            <a:r>
              <a:rPr lang="en-IN" sz="2200" b="1" dirty="0"/>
              <a:t> </a:t>
            </a:r>
            <a:r>
              <a:rPr lang="en-IN" sz="2200" i="1" dirty="0"/>
              <a:t>No</a:t>
            </a:r>
            <a:r>
              <a:rPr lang="en-IN" sz="2200" b="1" dirty="0"/>
              <a:t> </a:t>
            </a:r>
            <a:r>
              <a:rPr lang="en-IN" sz="2200" dirty="0"/>
              <a:t>option to show the page heading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Page Heading: </a:t>
            </a:r>
            <a:r>
              <a:rPr lang="en-IN" sz="2200" dirty="0"/>
              <a:t>It specifies the text for the page heading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Page Class: </a:t>
            </a:r>
            <a:r>
              <a:rPr lang="en-IN" sz="2200" dirty="0"/>
              <a:t>It defines the optional CSS class to style the elements in the page.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900115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/>
              <a:t>Step (6): </a:t>
            </a:r>
            <a:r>
              <a:rPr lang="en-IN" sz="2000" dirty="0"/>
              <a:t>Click on</a:t>
            </a:r>
            <a:r>
              <a:rPr lang="en-IN" sz="2000" b="1" dirty="0"/>
              <a:t> Metadata </a:t>
            </a:r>
            <a:r>
              <a:rPr lang="en-IN" sz="2000" dirty="0"/>
              <a:t>tab we get the screen given below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 lvl="0"/>
            <a:r>
              <a:rPr lang="en-IN" sz="2000" b="1" dirty="0"/>
              <a:t>Meta Description: </a:t>
            </a:r>
            <a:r>
              <a:rPr lang="en-IN" sz="2000" dirty="0"/>
              <a:t>It is used as optional paragraph which includes description of</a:t>
            </a:r>
            <a:r>
              <a:rPr lang="en-IN" sz="2000" b="1" dirty="0"/>
              <a:t> </a:t>
            </a:r>
            <a:r>
              <a:rPr lang="en-IN" sz="2000" dirty="0"/>
              <a:t>the page and displays in the results of the search engines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Meta Keywords: </a:t>
            </a:r>
            <a:r>
              <a:rPr lang="en-IN" sz="2000" dirty="0"/>
              <a:t>These are the optional keywords to be used in the html page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Robots: </a:t>
            </a:r>
            <a:r>
              <a:rPr lang="en-IN" sz="2000" dirty="0"/>
              <a:t>It specifies robotic instructions such as</a:t>
            </a:r>
            <a:r>
              <a:rPr lang="en-IN" sz="2000" b="1" dirty="0"/>
              <a:t> </a:t>
            </a:r>
            <a:r>
              <a:rPr lang="en-IN" sz="2000" i="1" dirty="0"/>
              <a:t>Use Global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Index, Follow</a:t>
            </a:r>
            <a:r>
              <a:rPr lang="en-IN" sz="2000" dirty="0"/>
              <a:t>,</a:t>
            </a:r>
            <a:r>
              <a:rPr lang="en-IN" sz="2000" b="1" dirty="0"/>
              <a:t> </a:t>
            </a:r>
            <a:r>
              <a:rPr lang="en-IN" sz="2000" i="1" dirty="0"/>
              <a:t>No</a:t>
            </a:r>
            <a:r>
              <a:rPr lang="en-IN" sz="2000" b="1" dirty="0"/>
              <a:t> </a:t>
            </a:r>
            <a:r>
              <a:rPr lang="en-IN" sz="2000" i="1" dirty="0"/>
              <a:t>Index, No follow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Secure: </a:t>
            </a:r>
            <a:r>
              <a:rPr lang="en-IN" sz="2000" dirty="0"/>
              <a:t>It defines whether link must use SSL or Secure Site URL. It provides</a:t>
            </a:r>
            <a:r>
              <a:rPr lang="en-IN" sz="2000" b="1" dirty="0"/>
              <a:t> </a:t>
            </a:r>
            <a:r>
              <a:rPr lang="en-IN" sz="2000" dirty="0"/>
              <a:t>three options such as </a:t>
            </a:r>
            <a:r>
              <a:rPr lang="en-IN" sz="2000" i="1" dirty="0"/>
              <a:t>Off</a:t>
            </a:r>
            <a:r>
              <a:rPr lang="en-IN" sz="2000" dirty="0"/>
              <a:t>, </a:t>
            </a:r>
            <a:r>
              <a:rPr lang="en-IN" sz="2000" i="1" dirty="0"/>
              <a:t>On</a:t>
            </a:r>
            <a:r>
              <a:rPr lang="en-IN" sz="2000" dirty="0"/>
              <a:t> and </a:t>
            </a:r>
            <a:r>
              <a:rPr lang="en-IN" sz="2000" i="1" dirty="0"/>
              <a:t>Ignore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42918"/>
            <a:ext cx="91440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200" b="1" dirty="0"/>
              <a:t>Step (7): </a:t>
            </a:r>
            <a:r>
              <a:rPr lang="en-IN" sz="2200" dirty="0"/>
              <a:t>The</a:t>
            </a:r>
            <a:r>
              <a:rPr lang="en-IN" sz="2200" b="1" dirty="0"/>
              <a:t> Module Assignment </a:t>
            </a:r>
            <a:r>
              <a:rPr lang="en-IN" sz="2200" dirty="0"/>
              <a:t>controls the module display on the page by </a:t>
            </a:r>
            <a:endParaRPr lang="en-IN" sz="2200" dirty="0" smtClean="0"/>
          </a:p>
          <a:p>
            <a:pPr>
              <a:buNone/>
            </a:pPr>
            <a:r>
              <a:rPr lang="en-IN" sz="2200" dirty="0" smtClean="0"/>
              <a:t>		assigning</a:t>
            </a:r>
            <a:r>
              <a:rPr lang="en-IN" sz="2200" b="1" dirty="0" smtClean="0"/>
              <a:t> </a:t>
            </a:r>
            <a:r>
              <a:rPr lang="en-IN" sz="2200" dirty="0"/>
              <a:t>modules in menu items</a:t>
            </a:r>
            <a:r>
              <a:rPr lang="en-IN" sz="22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400" b="1" dirty="0" smtClean="0"/>
              <a:t>Toolbar</a:t>
            </a:r>
          </a:p>
          <a:p>
            <a:r>
              <a:rPr lang="en-IN" sz="2200" b="1" dirty="0" smtClean="0"/>
              <a:t>Save</a:t>
            </a:r>
            <a:r>
              <a:rPr lang="en-IN" sz="2200" b="1" dirty="0"/>
              <a:t>: </a:t>
            </a:r>
            <a:r>
              <a:rPr lang="en-IN" sz="2200" dirty="0"/>
              <a:t>Saves your created menu items.</a:t>
            </a:r>
          </a:p>
          <a:p>
            <a:r>
              <a:rPr lang="en-IN" sz="2200" dirty="0"/>
              <a:t> </a:t>
            </a:r>
            <a:r>
              <a:rPr lang="en-IN" sz="2200" b="1" dirty="0" smtClean="0"/>
              <a:t>Save </a:t>
            </a:r>
            <a:r>
              <a:rPr lang="en-IN" sz="2200" b="1" dirty="0"/>
              <a:t>&amp; Close: </a:t>
            </a:r>
            <a:r>
              <a:rPr lang="en-IN" sz="2200" dirty="0"/>
              <a:t>Saves the menu item and closes the current screen.</a:t>
            </a:r>
          </a:p>
          <a:p>
            <a:r>
              <a:rPr lang="en-IN" sz="2200" dirty="0"/>
              <a:t> </a:t>
            </a:r>
            <a:r>
              <a:rPr lang="en-IN" sz="2200" b="1" dirty="0" smtClean="0"/>
              <a:t>Save </a:t>
            </a:r>
            <a:r>
              <a:rPr lang="en-IN" sz="2200" b="1" dirty="0"/>
              <a:t>&amp; New: </a:t>
            </a:r>
            <a:r>
              <a:rPr lang="en-IN" sz="2200" dirty="0"/>
              <a:t>Menu item will get saved and it will open a new</a:t>
            </a:r>
            <a:r>
              <a:rPr lang="en-IN" sz="2200" b="1" dirty="0"/>
              <a:t> </a:t>
            </a:r>
            <a:r>
              <a:rPr lang="en-IN" sz="2200" i="1" dirty="0"/>
              <a:t>adding menu items</a:t>
            </a:r>
            <a:r>
              <a:rPr lang="en-IN" sz="2200" b="1" dirty="0"/>
              <a:t> </a:t>
            </a:r>
            <a:r>
              <a:rPr lang="en-IN" sz="2200" dirty="0"/>
              <a:t>screen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r>
              <a:rPr lang="en-IN" sz="2200" b="1" dirty="0"/>
              <a:t>Cancel: </a:t>
            </a:r>
            <a:r>
              <a:rPr lang="en-IN" sz="2200" dirty="0"/>
              <a:t>Cancels the current action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892971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 on</a:t>
            </a:r>
            <a:r>
              <a:rPr lang="en-IN" sz="2000" b="1" dirty="0"/>
              <a:t> Menus --&gt;Main Menu </a:t>
            </a:r>
            <a:endParaRPr lang="en-IN" sz="2000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MODIFY MENU ITEMS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830"/>
            <a:ext cx="8229600" cy="6167004"/>
          </a:xfrm>
        </p:spPr>
        <p:txBody>
          <a:bodyPr/>
          <a:lstStyle/>
          <a:p>
            <a:pPr algn="just">
              <a:buNone/>
            </a:pPr>
            <a:r>
              <a:rPr lang="en-IN" sz="2000" b="1" dirty="0"/>
              <a:t>Step (2): </a:t>
            </a:r>
            <a:r>
              <a:rPr lang="en-IN" sz="2000" dirty="0"/>
              <a:t>Select a file which you would like to modify by clicking on the </a:t>
            </a:r>
            <a:r>
              <a:rPr lang="en-IN" sz="2000" dirty="0" smtClean="0"/>
              <a:t>		checkbox </a:t>
            </a:r>
            <a:r>
              <a:rPr lang="en-IN" sz="2000" dirty="0"/>
              <a:t>and</a:t>
            </a:r>
            <a:r>
              <a:rPr lang="en-IN" sz="2000" b="1" dirty="0"/>
              <a:t> </a:t>
            </a:r>
            <a:r>
              <a:rPr lang="en-IN" sz="2000" dirty="0"/>
              <a:t>then click on </a:t>
            </a:r>
            <a:r>
              <a:rPr lang="en-IN" sz="2000" b="1" dirty="0"/>
              <a:t>Edit</a:t>
            </a:r>
            <a:r>
              <a:rPr lang="en-IN" sz="2000" dirty="0"/>
              <a:t> button to open the selected page for </a:t>
            </a:r>
            <a:r>
              <a:rPr lang="en-IN" sz="2000" dirty="0" smtClean="0"/>
              <a:t>	editing </a:t>
            </a:r>
            <a:r>
              <a:rPr lang="en-IN" sz="2000" dirty="0"/>
              <a:t>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endParaRPr lang="en-US" sz="7200" b="1" dirty="0" smtClean="0">
              <a:solidFill>
                <a:srgbClr val="002060"/>
              </a:solidFill>
            </a:endParaRPr>
          </a:p>
          <a:p>
            <a:r>
              <a:rPr lang="en-US" sz="7200" b="1" dirty="0" smtClean="0">
                <a:solidFill>
                  <a:srgbClr val="002060"/>
                </a:solidFill>
              </a:rPr>
              <a:t>JOOMLA MENUS</a:t>
            </a:r>
            <a:endParaRPr lang="en-US" sz="7200" b="1" dirty="0">
              <a:solidFill>
                <a:srgbClr val="002060"/>
              </a:solidFill>
            </a:endParaRPr>
          </a:p>
          <a:p>
            <a:endParaRPr lang="en-US" sz="7200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Step(3</a:t>
            </a:r>
            <a:r>
              <a:rPr lang="en-IN" sz="2000" b="1" dirty="0"/>
              <a:t>): </a:t>
            </a:r>
            <a:r>
              <a:rPr lang="en-IN" sz="2000" dirty="0"/>
              <a:t>After clicking on edit button you get the following screen. Here you </a:t>
            </a:r>
            <a:r>
              <a:rPr lang="en-IN" sz="2000" dirty="0" smtClean="0"/>
              <a:t>	can </a:t>
            </a:r>
            <a:r>
              <a:rPr lang="en-IN" sz="2000" dirty="0"/>
              <a:t>modify</a:t>
            </a:r>
            <a:r>
              <a:rPr lang="en-IN" sz="2000" b="1" dirty="0"/>
              <a:t> </a:t>
            </a:r>
            <a:r>
              <a:rPr lang="en-IN" sz="2000" dirty="0"/>
              <a:t>the file as per your choice</a:t>
            </a:r>
            <a:r>
              <a:rPr lang="en-IN" sz="2000" dirty="0" smtClean="0"/>
              <a:t>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Here you can change the </a:t>
            </a:r>
            <a:r>
              <a:rPr lang="en-IN" sz="2000" b="1" dirty="0"/>
              <a:t>Menu Item Type</a:t>
            </a:r>
            <a:r>
              <a:rPr lang="en-IN" sz="2000" dirty="0"/>
              <a:t> by clicking on the </a:t>
            </a:r>
            <a:r>
              <a:rPr lang="en-IN" sz="2000" b="1" dirty="0"/>
              <a:t>Select</a:t>
            </a:r>
            <a:r>
              <a:rPr lang="en-IN" sz="2000" dirty="0"/>
              <a:t> </a:t>
            </a:r>
            <a:r>
              <a:rPr lang="en-IN" sz="2000" dirty="0" smtClean="0"/>
              <a:t>button and </a:t>
            </a:r>
            <a:r>
              <a:rPr lang="en-IN" sz="2000" dirty="0"/>
              <a:t>selecting the type of menu. And in </a:t>
            </a:r>
            <a:r>
              <a:rPr lang="en-IN" sz="2000" b="1" dirty="0"/>
              <a:t>Select Article</a:t>
            </a:r>
            <a:r>
              <a:rPr lang="en-IN" sz="2000" dirty="0"/>
              <a:t> by clicking on the </a:t>
            </a:r>
            <a:r>
              <a:rPr lang="en-IN" sz="2000" b="1" dirty="0"/>
              <a:t>Edit</a:t>
            </a:r>
            <a:r>
              <a:rPr lang="en-IN" sz="2000" dirty="0"/>
              <a:t> button you can edit any particular page or article.</a:t>
            </a:r>
          </a:p>
          <a:p>
            <a:pPr>
              <a:buNone/>
            </a:pPr>
            <a:r>
              <a:rPr lang="en-IN" sz="2000" dirty="0"/>
              <a:t>Click on the save button to save the changes of the edited file.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071546"/>
            <a:ext cx="914400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CREATING SUBMENUS</a:t>
            </a:r>
            <a:endParaRPr lang="en-IN" sz="4000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785938"/>
            <a:ext cx="840108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Step (1):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Click 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 Menus --&gt; Main Menu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Verdana" pitchFamily="34" charset="0"/>
                <a:cs typeface="Verdana" pitchFamily="34" charset="0"/>
              </a:rPr>
              <a:t>as shown below.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51902"/>
            <a:ext cx="9144000" cy="450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After clicking on</a:t>
            </a:r>
            <a:r>
              <a:rPr lang="en-IN" sz="2000" b="1" dirty="0"/>
              <a:t> Menu   </a:t>
            </a:r>
            <a:r>
              <a:rPr lang="en-IN" sz="2000" dirty="0"/>
              <a:t>you will get the following screen. Here we</a:t>
            </a:r>
            <a:r>
              <a:rPr lang="en-IN" sz="2000" b="1" dirty="0"/>
              <a:t> </a:t>
            </a:r>
            <a:r>
              <a:rPr lang="en-IN" sz="2000" dirty="0"/>
              <a:t>have already created a menu as </a:t>
            </a:r>
            <a:r>
              <a:rPr lang="en-IN" sz="2000" b="1" dirty="0"/>
              <a:t>Main Menu</a:t>
            </a:r>
            <a:r>
              <a:rPr lang="en-IN" sz="2000" dirty="0"/>
              <a:t> as shown below.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(3): </a:t>
            </a:r>
            <a:r>
              <a:rPr lang="en-IN" sz="2000" dirty="0"/>
              <a:t>Click directly on</a:t>
            </a:r>
            <a:r>
              <a:rPr lang="en-IN" sz="2000" b="1" dirty="0"/>
              <a:t> Main Menu </a:t>
            </a:r>
            <a:r>
              <a:rPr lang="en-IN" sz="2000" dirty="0"/>
              <a:t>link, you get the following screen.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000" b="1" dirty="0"/>
              <a:t>Step (4): </a:t>
            </a:r>
            <a:r>
              <a:rPr lang="en-IN" sz="2000" dirty="0"/>
              <a:t>Create a new article called as</a:t>
            </a:r>
            <a:r>
              <a:rPr lang="en-IN" sz="2000" b="1" dirty="0"/>
              <a:t> Policy </a:t>
            </a:r>
            <a:r>
              <a:rPr lang="en-IN" sz="2000" dirty="0"/>
              <a:t>and later create a menu item</a:t>
            </a:r>
            <a:r>
              <a:rPr lang="en-IN" sz="2000" b="1" dirty="0"/>
              <a:t> </a:t>
            </a:r>
            <a:r>
              <a:rPr lang="en-IN" sz="2000" dirty="0"/>
              <a:t>called </a:t>
            </a:r>
            <a:r>
              <a:rPr lang="en-IN" sz="2000" b="1" dirty="0"/>
              <a:t>Policy</a:t>
            </a:r>
            <a:r>
              <a:rPr lang="en-IN" sz="2000" dirty="0"/>
              <a:t> as shown below</a:t>
            </a:r>
            <a:r>
              <a:rPr lang="en-IN" sz="2000" dirty="0" smtClean="0"/>
              <a:t>: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sz="2000" dirty="0" smtClean="0"/>
          </a:p>
          <a:p>
            <a:r>
              <a:rPr lang="en-IN" sz="2000" b="1" dirty="0"/>
              <a:t>Step (5): </a:t>
            </a:r>
            <a:r>
              <a:rPr lang="en-IN" sz="2000" dirty="0"/>
              <a:t>Click on the button</a:t>
            </a:r>
            <a:r>
              <a:rPr lang="en-IN" sz="2000" b="1" dirty="0"/>
              <a:t> Save &amp; Close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r>
              <a:rPr lang="en-IN" sz="2000" b="1" dirty="0"/>
              <a:t>Step (6): </a:t>
            </a:r>
            <a:r>
              <a:rPr lang="en-IN" sz="2000" dirty="0"/>
              <a:t>Repeating step (4) and step (5) we have created one more submenu </a:t>
            </a:r>
            <a:r>
              <a:rPr lang="en-IN" sz="2000" dirty="0" smtClean="0"/>
              <a:t>called</a:t>
            </a:r>
            <a:r>
              <a:rPr lang="en-IN" sz="2000" dirty="0"/>
              <a:t> </a:t>
            </a:r>
          </a:p>
          <a:p>
            <a:r>
              <a:rPr lang="en-IN" sz="2000" b="1" dirty="0"/>
              <a:t>Additional Service</a:t>
            </a:r>
            <a:r>
              <a:rPr lang="en-IN" sz="2000" dirty="0"/>
              <a:t>.</a:t>
            </a:r>
          </a:p>
          <a:p>
            <a:pPr>
              <a:buNone/>
            </a:pPr>
            <a:endParaRPr lang="en-IN" sz="2000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28670"/>
            <a:ext cx="91440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(7): </a:t>
            </a:r>
            <a:r>
              <a:rPr lang="en-IN" sz="2000" dirty="0"/>
              <a:t>After you have finished creating submenus in menu items, the</a:t>
            </a:r>
            <a:r>
              <a:rPr lang="en-IN" sz="2000" b="1" dirty="0"/>
              <a:t> Menu  : Menu Items </a:t>
            </a:r>
            <a:r>
              <a:rPr lang="en-IN" sz="2000" dirty="0"/>
              <a:t>will look like as shown below. We can see that there are two submenus</a:t>
            </a:r>
            <a:r>
              <a:rPr lang="en-IN" sz="2000" b="1" dirty="0"/>
              <a:t> </a:t>
            </a:r>
            <a:r>
              <a:rPr lang="en-IN" sz="2000" dirty="0"/>
              <a:t>present below the </a:t>
            </a:r>
            <a:r>
              <a:rPr lang="en-IN" sz="2000" b="1" dirty="0"/>
              <a:t>Service</a:t>
            </a:r>
            <a:r>
              <a:rPr lang="en-IN" sz="2000" dirty="0"/>
              <a:t> Menu.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531" y="2060848"/>
            <a:ext cx="3148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/>
          <a:lstStyle/>
          <a:p>
            <a:pPr>
              <a:buNone/>
            </a:pPr>
            <a:r>
              <a:rPr lang="en-IN" sz="2000" b="1" dirty="0"/>
              <a:t>Step (1): </a:t>
            </a:r>
            <a:r>
              <a:rPr lang="en-IN" sz="2000" dirty="0"/>
              <a:t>Click</a:t>
            </a:r>
            <a:r>
              <a:rPr lang="en-IN" sz="2000" b="1" dirty="0"/>
              <a:t> Menus --&gt; Menu   --&gt; Add New Menu </a:t>
            </a:r>
            <a:r>
              <a:rPr lang="en-IN" sz="2000" dirty="0"/>
              <a:t>as shown below.</a:t>
            </a:r>
          </a:p>
          <a:p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CREATE MENUS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91032"/>
            <a:ext cx="9144000" cy="446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(2): </a:t>
            </a:r>
            <a:r>
              <a:rPr lang="en-IN" sz="2000" dirty="0"/>
              <a:t>After clicking on</a:t>
            </a:r>
            <a:r>
              <a:rPr lang="en-IN" sz="2000" b="1" dirty="0"/>
              <a:t> </a:t>
            </a:r>
            <a:r>
              <a:rPr lang="en-IN" sz="2000" i="1" dirty="0"/>
              <a:t>Add New Menu</a:t>
            </a:r>
            <a:r>
              <a:rPr lang="en-IN" sz="2000" dirty="0"/>
              <a:t>, the</a:t>
            </a:r>
            <a:r>
              <a:rPr lang="en-IN" sz="2000" b="1" dirty="0"/>
              <a:t> Menu  : Add Menu </a:t>
            </a:r>
            <a:r>
              <a:rPr lang="en-IN" sz="2000" dirty="0"/>
              <a:t>page </a:t>
            </a:r>
            <a:r>
              <a:rPr lang="en-IN" sz="2000" dirty="0" smtClean="0"/>
              <a:t>will</a:t>
            </a:r>
            <a:r>
              <a:rPr lang="en-IN" sz="2000" dirty="0"/>
              <a:t> </a:t>
            </a:r>
            <a:r>
              <a:rPr lang="en-IN" sz="2000" dirty="0" smtClean="0"/>
              <a:t>displayed </a:t>
            </a:r>
            <a:r>
              <a:rPr lang="en-IN" sz="2000" dirty="0"/>
              <a:t>as shown below. Here, we can add Menu Title (Name), </a:t>
            </a:r>
            <a:r>
              <a:rPr lang="en-IN" sz="2000" dirty="0" smtClean="0"/>
              <a:t>Type and </a:t>
            </a:r>
            <a:r>
              <a:rPr lang="en-IN" sz="2000" dirty="0"/>
              <a:t>Description as shown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Menu </a:t>
            </a:r>
            <a:r>
              <a:rPr lang="en-IN" sz="2000" b="1" dirty="0"/>
              <a:t>Title (Name): </a:t>
            </a:r>
            <a:r>
              <a:rPr lang="en-IN" sz="2000" dirty="0"/>
              <a:t>It should indicate the Title (Name) of the menu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200" b="1" dirty="0"/>
              <a:t>Menu Type: </a:t>
            </a:r>
            <a:r>
              <a:rPr lang="en-IN" sz="2200" dirty="0"/>
              <a:t>The name of the menu type</a:t>
            </a:r>
            <a:r>
              <a:rPr lang="en-IN" sz="2200" dirty="0" smtClean="0"/>
              <a:t>.</a:t>
            </a:r>
            <a:r>
              <a:rPr lang="en-IN" sz="2200" dirty="0"/>
              <a:t> </a:t>
            </a:r>
          </a:p>
          <a:p>
            <a:pPr lvl="0"/>
            <a:r>
              <a:rPr lang="en-IN" sz="2200" b="1" dirty="0"/>
              <a:t>Description: </a:t>
            </a:r>
            <a:r>
              <a:rPr lang="en-IN" sz="2200" dirty="0"/>
              <a:t>Description about the menu.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37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IN" sz="2200" b="1" dirty="0" smtClean="0"/>
              <a:t>Menu  Permissions:  </a:t>
            </a:r>
            <a:r>
              <a:rPr lang="en-IN" sz="2200" dirty="0" smtClean="0"/>
              <a:t>To give permissions to Users</a:t>
            </a:r>
            <a:endParaRPr lang="en-IN" sz="2200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lvl="0"/>
            <a:endParaRPr lang="en-IN" sz="2000" b="1" dirty="0" smtClean="0"/>
          </a:p>
          <a:p>
            <a:pPr lvl="0">
              <a:buNone/>
            </a:pPr>
            <a:endParaRPr lang="en-IN" sz="2200" dirty="0"/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52498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en-IN" sz="2000" b="1" dirty="0"/>
              <a:t>Step (3): </a:t>
            </a:r>
            <a:r>
              <a:rPr lang="en-IN" sz="2000" dirty="0"/>
              <a:t>After filling all the information about menu, click on</a:t>
            </a:r>
            <a:r>
              <a:rPr lang="en-IN" sz="2000" b="1" dirty="0"/>
              <a:t> Save </a:t>
            </a:r>
            <a:r>
              <a:rPr lang="en-IN" sz="2000" dirty="0"/>
              <a:t>button. It saves the</a:t>
            </a:r>
            <a:r>
              <a:rPr lang="en-IN" sz="2000" b="1" dirty="0"/>
              <a:t> </a:t>
            </a:r>
            <a:r>
              <a:rPr lang="en-IN" sz="2000" dirty="0"/>
              <a:t>menu bar you created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r>
              <a:rPr lang="en-IN" sz="2000" b="1" dirty="0"/>
              <a:t>Step (4): </a:t>
            </a:r>
            <a:r>
              <a:rPr lang="en-IN" sz="2000" dirty="0"/>
              <a:t>We can also click on</a:t>
            </a:r>
            <a:r>
              <a:rPr lang="en-IN" sz="2000" b="1" dirty="0"/>
              <a:t> Save &amp; Close </a:t>
            </a:r>
            <a:r>
              <a:rPr lang="en-IN" sz="2000" dirty="0"/>
              <a:t>button. It saves the menu bar and then</a:t>
            </a:r>
            <a:r>
              <a:rPr lang="en-IN" sz="2000" b="1" dirty="0"/>
              <a:t> </a:t>
            </a:r>
            <a:r>
              <a:rPr lang="en-IN" sz="2000" dirty="0"/>
              <a:t>closes the present screen. Finally, you get the following screen as shown below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marL="55563" indent="-55563">
              <a:buNone/>
            </a:pPr>
            <a:r>
              <a:rPr lang="en-IN" sz="2000" dirty="0" smtClean="0"/>
              <a:t>In </a:t>
            </a:r>
            <a:r>
              <a:rPr lang="en-IN" sz="2000" dirty="0"/>
              <a:t>this page, you can view the name of the menu you had created in </a:t>
            </a:r>
            <a:r>
              <a:rPr lang="en-IN" sz="2000" dirty="0" smtClean="0"/>
              <a:t>previous step.</a:t>
            </a:r>
            <a:endParaRPr lang="en-IN" sz="2000" dirty="0"/>
          </a:p>
          <a:p>
            <a:r>
              <a:rPr lang="en-IN" sz="2000" b="1" dirty="0" smtClean="0"/>
              <a:t>Step </a:t>
            </a:r>
            <a:r>
              <a:rPr lang="en-IN" sz="2000" b="1" dirty="0"/>
              <a:t>(5): </a:t>
            </a:r>
            <a:r>
              <a:rPr lang="en-IN" sz="2000" dirty="0"/>
              <a:t>When we click on</a:t>
            </a:r>
            <a:r>
              <a:rPr lang="en-IN" sz="2000" b="1" dirty="0"/>
              <a:t> Save &amp; New </a:t>
            </a:r>
            <a:r>
              <a:rPr lang="en-IN" sz="2000" dirty="0"/>
              <a:t>button, your menu is saved .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000240"/>
            <a:ext cx="91440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714908"/>
          </a:xfrm>
        </p:spPr>
        <p:txBody>
          <a:bodyPr/>
          <a:lstStyle/>
          <a:p>
            <a:pPr>
              <a:buNone/>
            </a:pPr>
            <a:r>
              <a:rPr lang="en-IN" sz="2400" b="1" dirty="0"/>
              <a:t>Adding Menu </a:t>
            </a:r>
            <a:r>
              <a:rPr lang="en-IN" sz="2400" b="1" dirty="0" smtClean="0"/>
              <a:t>Items</a:t>
            </a:r>
            <a:r>
              <a:rPr lang="en-IN" sz="2000" b="1" dirty="0" smtClean="0"/>
              <a:t> </a:t>
            </a:r>
          </a:p>
          <a:p>
            <a:pPr>
              <a:buNone/>
            </a:pPr>
            <a:r>
              <a:rPr lang="en-IN" sz="2000" dirty="0" smtClean="0"/>
              <a:t>Following </a:t>
            </a:r>
            <a:r>
              <a:rPr lang="en-IN" sz="2000" dirty="0"/>
              <a:t>are the simple steps to add a menu item in </a:t>
            </a:r>
            <a:r>
              <a:rPr lang="en-IN" sz="2000" dirty="0" err="1"/>
              <a:t>Joomla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>
              <a:buNone/>
            </a:pPr>
            <a:r>
              <a:rPr lang="en-IN" sz="2000" b="1" dirty="0" smtClean="0"/>
              <a:t>Step </a:t>
            </a:r>
            <a:r>
              <a:rPr lang="en-IN" sz="2000" b="1" dirty="0"/>
              <a:t>(1): </a:t>
            </a:r>
            <a:r>
              <a:rPr lang="en-IN" sz="2000" dirty="0"/>
              <a:t>Click on Menus --&gt; Main Menu --&gt; Add New Menu Item as </a:t>
            </a:r>
            <a:r>
              <a:rPr lang="en-IN" sz="2000" dirty="0" smtClean="0"/>
              <a:t>shown below</a:t>
            </a:r>
            <a:r>
              <a:rPr lang="en-IN" sz="2000" dirty="0"/>
              <a:t>.</a:t>
            </a:r>
          </a:p>
          <a:p>
            <a:endParaRPr lang="en-IN" dirty="0"/>
          </a:p>
        </p:txBody>
      </p:sp>
      <p:sp>
        <p:nvSpPr>
          <p:cNvPr id="4" name="Horizontal Scroll 3"/>
          <p:cNvSpPr/>
          <p:nvPr/>
        </p:nvSpPr>
        <p:spPr>
          <a:xfrm>
            <a:off x="214282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ADDING MENU ITEMS</a:t>
            </a:r>
            <a:endParaRPr lang="en-IN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000" b="1" dirty="0"/>
              <a:t>Step (2): </a:t>
            </a:r>
            <a:r>
              <a:rPr lang="en-IN" sz="2000" dirty="0"/>
              <a:t>After clicking on Add New Menu Item, the</a:t>
            </a:r>
            <a:r>
              <a:rPr lang="en-IN" sz="2000" b="1" dirty="0"/>
              <a:t> Menu  : New Menu Item </a:t>
            </a:r>
            <a:r>
              <a:rPr lang="en-IN" sz="2000" dirty="0"/>
              <a:t>page </a:t>
            </a:r>
            <a:r>
              <a:rPr lang="en-IN" sz="2000" dirty="0" smtClean="0"/>
              <a:t>	is </a:t>
            </a:r>
            <a:r>
              <a:rPr lang="en-IN" sz="2000" dirty="0"/>
              <a:t>displayed as shown below</a:t>
            </a:r>
            <a:r>
              <a:rPr lang="en-IN" sz="2000" dirty="0" smtClean="0"/>
              <a:t>.</a:t>
            </a:r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endParaRPr lang="en-IN" sz="2000" dirty="0" smtClean="0"/>
          </a:p>
          <a:p>
            <a:endParaRPr lang="en-IN" sz="2000" dirty="0"/>
          </a:p>
          <a:p>
            <a:pPr>
              <a:buNone/>
            </a:pPr>
            <a:r>
              <a:rPr lang="en-IN" sz="2000" dirty="0"/>
              <a:t> </a:t>
            </a:r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Menu </a:t>
            </a:r>
            <a:r>
              <a:rPr lang="en-IN" sz="2000" b="1" dirty="0"/>
              <a:t>Title: </a:t>
            </a:r>
            <a:r>
              <a:rPr lang="en-IN" sz="2000" dirty="0"/>
              <a:t>It displays the title of the menu item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Alias: </a:t>
            </a:r>
            <a:r>
              <a:rPr lang="en-IN" sz="2000" dirty="0"/>
              <a:t>It is used as SEF URL. </a:t>
            </a:r>
            <a:r>
              <a:rPr lang="en-IN" sz="2000" dirty="0" err="1"/>
              <a:t>Joomla</a:t>
            </a:r>
            <a:r>
              <a:rPr lang="en-IN" sz="2000" dirty="0"/>
              <a:t> will automatically fill the value from the title.</a:t>
            </a:r>
            <a:r>
              <a:rPr lang="en-IN" sz="2000" b="1" dirty="0"/>
              <a:t> </a:t>
            </a:r>
            <a:r>
              <a:rPr lang="en-IN" sz="2000" dirty="0"/>
              <a:t>It will produce UTF-8 aliases, however, it does not allow any spaces and underscores</a:t>
            </a:r>
            <a:r>
              <a:rPr lang="en-IN" sz="2000" dirty="0" smtClean="0"/>
              <a:t>.</a:t>
            </a:r>
            <a:r>
              <a:rPr lang="en-IN" sz="2000" dirty="0"/>
              <a:t> </a:t>
            </a:r>
          </a:p>
          <a:p>
            <a:pPr lvl="0"/>
            <a:r>
              <a:rPr lang="en-IN" sz="2000" b="1" dirty="0"/>
              <a:t>Menu Item Type: </a:t>
            </a:r>
            <a:r>
              <a:rPr lang="en-IN" sz="2000" dirty="0"/>
              <a:t>In Menu item type, it specifies the type of menu item such as</a:t>
            </a:r>
            <a:r>
              <a:rPr lang="en-IN" sz="2000" b="1" dirty="0"/>
              <a:t> </a:t>
            </a:r>
            <a:r>
              <a:rPr lang="en-IN" sz="2000" dirty="0"/>
              <a:t>articles, tags, web links, system links, contacts etc. Here you can select menu item type by clicking on the </a:t>
            </a:r>
            <a:r>
              <a:rPr lang="en-IN" sz="2000" b="1" dirty="0"/>
              <a:t>Select</a:t>
            </a:r>
            <a:r>
              <a:rPr lang="en-IN" sz="2000" dirty="0"/>
              <a:t> button. By clicking on this button, a screen appears as shown below.</a:t>
            </a:r>
          </a:p>
          <a:p>
            <a:endParaRPr lang="en-IN" sz="2000" dirty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785794"/>
            <a:ext cx="91440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460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Knowgate-user7</dc:creator>
  <cp:lastModifiedBy>Knowgate.user10</cp:lastModifiedBy>
  <cp:revision>36</cp:revision>
  <dcterms:created xsi:type="dcterms:W3CDTF">2016-08-23T06:06:23Z</dcterms:created>
  <dcterms:modified xsi:type="dcterms:W3CDTF">2017-02-27T11:48:00Z</dcterms:modified>
</cp:coreProperties>
</file>