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B8A7-5D48-40EA-B15E-A9FAA43FD36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7039-F7C2-4575-AB28-94AE1EE0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072494" cy="328614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CONTENT MANAGEMENT SYSTEM</a:t>
            </a:r>
          </a:p>
          <a:p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Presented by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: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2" charset="-127"/>
            </a:endParaRPr>
          </a:p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Mukesh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 A.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Pund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2" charset="-127"/>
            </a:endParaRP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Principal Scientist</a:t>
            </a: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2" charset="-127"/>
              </a:rPr>
              <a:t>CSIR-NISCAIR, New Delhi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2" charset="-127"/>
            </a:endParaRPr>
          </a:p>
        </p:txBody>
      </p:sp>
      <p:pic>
        <p:nvPicPr>
          <p:cNvPr id="4" name="Picture Placeholder 20" descr="joomla-log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1785918" y="642918"/>
            <a:ext cx="5486400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072494" cy="5929354"/>
          </a:xfrm>
        </p:spPr>
        <p:txBody>
          <a:bodyPr>
            <a:normAutofit/>
          </a:bodyPr>
          <a:lstStyle/>
          <a:p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LINUX (</a:t>
            </a:r>
            <a:r>
              <a:rPr lang="en-US" sz="6000" b="1" dirty="0" err="1" smtClean="0">
                <a:solidFill>
                  <a:srgbClr val="002060"/>
                </a:solidFill>
              </a:rPr>
              <a:t>CentOS</a:t>
            </a:r>
            <a:r>
              <a:rPr lang="en-US" sz="6000" b="1" dirty="0" smtClean="0">
                <a:solidFill>
                  <a:srgbClr val="002060"/>
                </a:solidFill>
              </a:rPr>
              <a:t>) INSTALLATION &amp; JOOMLA ON THIS PLATFORM</a:t>
            </a:r>
            <a:endParaRPr lang="en-US" sz="6000" b="1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62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200" b="1" u="sng" dirty="0" smtClean="0"/>
              <a:t>SYSTEM REQUIREMENTS</a:t>
            </a:r>
          </a:p>
          <a:p>
            <a:pPr algn="ctr">
              <a:buNone/>
            </a:pPr>
            <a:r>
              <a:rPr lang="en-IN" sz="22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IN" sz="2000" b="1" dirty="0" err="1" smtClean="0"/>
              <a:t>Joomla</a:t>
            </a:r>
            <a:r>
              <a:rPr lang="en-IN" sz="2000" b="1" dirty="0" smtClean="0"/>
              <a:t> Version :  </a:t>
            </a:r>
            <a:r>
              <a:rPr lang="en-IN" sz="2000" dirty="0" smtClean="0"/>
              <a:t>3.6.5</a:t>
            </a:r>
          </a:p>
          <a:p>
            <a:pPr>
              <a:buFont typeface="Wingdings" pitchFamily="2" charset="2"/>
              <a:buChar char="§"/>
            </a:pPr>
            <a:r>
              <a:rPr lang="en-IN" sz="2000" b="1" dirty="0" smtClean="0"/>
              <a:t>Database: </a:t>
            </a:r>
            <a:r>
              <a:rPr lang="en-IN" sz="2000" dirty="0" err="1" smtClean="0"/>
              <a:t>MySQL</a:t>
            </a:r>
            <a:r>
              <a:rPr lang="en-IN" sz="2000" dirty="0" smtClean="0"/>
              <a:t> 5.1 +</a:t>
            </a:r>
          </a:p>
          <a:p>
            <a:pPr>
              <a:buFont typeface="Wingdings" pitchFamily="2" charset="2"/>
              <a:buChar char="§"/>
            </a:pPr>
            <a:r>
              <a:rPr lang="en-IN" sz="2000" b="1" dirty="0" smtClean="0"/>
              <a:t>Web Hosting: </a:t>
            </a:r>
            <a:r>
              <a:rPr lang="en-IN" sz="2000" dirty="0" smtClean="0"/>
              <a:t>Linux Apache Server</a:t>
            </a:r>
          </a:p>
          <a:p>
            <a:pPr>
              <a:buFont typeface="Wingdings" pitchFamily="2" charset="2"/>
              <a:buChar char="§"/>
            </a:pPr>
            <a:r>
              <a:rPr lang="en-IN" sz="2000" b="1" dirty="0" smtClean="0"/>
              <a:t>Operating System: </a:t>
            </a:r>
            <a:r>
              <a:rPr lang="en-IN" sz="2000" dirty="0" smtClean="0"/>
              <a:t>Centos 6.6</a:t>
            </a:r>
          </a:p>
          <a:p>
            <a:pPr lvl="0">
              <a:buFont typeface="Wingdings" pitchFamily="2" charset="2"/>
              <a:buChar char="§"/>
            </a:pPr>
            <a:r>
              <a:rPr lang="en-IN" sz="2000" b="1" dirty="0" smtClean="0"/>
              <a:t>Browser Support: </a:t>
            </a:r>
            <a:r>
              <a:rPr lang="en-IN" sz="2000" dirty="0" smtClean="0"/>
              <a:t>IE (Internet Explorer 7), Firefox, Google chrome 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000" b="1" dirty="0" smtClean="0"/>
              <a:t>SSL (Secure Socket Layer): </a:t>
            </a:r>
            <a:r>
              <a:rPr lang="en-IN" sz="2000" dirty="0" smtClean="0"/>
              <a:t>A valid security certificate is required for HTTPS </a:t>
            </a:r>
          </a:p>
          <a:p>
            <a:pPr lvl="0">
              <a:buFont typeface="Wingdings" pitchFamily="2" charset="2"/>
              <a:buChar char="§"/>
            </a:pPr>
            <a:r>
              <a:rPr lang="en-IN" sz="2000" b="1" dirty="0" smtClean="0"/>
              <a:t>PHP Compatibility: </a:t>
            </a:r>
            <a:r>
              <a:rPr lang="en-IN" sz="2000" dirty="0" smtClean="0"/>
              <a:t>PHP 5.4+ or PHP 5.3.10+</a:t>
            </a:r>
          </a:p>
          <a:p>
            <a:pPr marL="0" indent="0" algn="just">
              <a:buNone/>
              <a:tabLst>
                <a:tab pos="0" algn="l"/>
              </a:tabLst>
            </a:pPr>
            <a:endParaRPr lang="en-IN" dirty="0"/>
          </a:p>
        </p:txBody>
      </p:sp>
      <p:sp>
        <p:nvSpPr>
          <p:cNvPr id="14" name="Horizontal Scroll 13"/>
          <p:cNvSpPr/>
          <p:nvPr/>
        </p:nvSpPr>
        <p:spPr>
          <a:xfrm>
            <a:off x="251012" y="142851"/>
            <a:ext cx="8678706" cy="18562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JOOMLA INSTALLATION ON LINUX 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62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200" b="1" u="sng" dirty="0" smtClean="0"/>
              <a:t>PACKAGES REQUIREMENTS</a:t>
            </a:r>
          </a:p>
          <a:p>
            <a:pPr algn="ctr">
              <a:buNone/>
            </a:pPr>
            <a:r>
              <a:rPr lang="en-IN" sz="22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/>
              <a:t> </a:t>
            </a:r>
            <a:r>
              <a:rPr lang="en-IN" sz="2000" dirty="0" smtClean="0"/>
              <a:t>Select  all  right hand side packages  except Languages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/>
          </a:p>
          <a:p>
            <a:pPr>
              <a:buFont typeface="Wingdings" pitchFamily="2" charset="2"/>
              <a:buChar char="§"/>
            </a:pPr>
            <a:r>
              <a:rPr lang="en-IN" sz="2000" dirty="0"/>
              <a:t> </a:t>
            </a:r>
            <a:r>
              <a:rPr lang="en-IN" sz="2000" dirty="0" smtClean="0"/>
              <a:t>Select  Database -&gt; All Right Side Packages -&gt; </a:t>
            </a:r>
            <a:r>
              <a:rPr lang="en-IN" sz="2000" dirty="0" err="1" smtClean="0"/>
              <a:t>MySQL</a:t>
            </a:r>
            <a:r>
              <a:rPr lang="en-IN" sz="2000" dirty="0" smtClean="0"/>
              <a:t>  Server -&gt; Select Optional packages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/>
          </a:p>
          <a:p>
            <a:pPr>
              <a:buFont typeface="Wingdings" pitchFamily="2" charset="2"/>
              <a:buChar char="§"/>
            </a:pPr>
            <a:r>
              <a:rPr lang="en-IN" sz="2000" dirty="0"/>
              <a:t> </a:t>
            </a:r>
            <a:r>
              <a:rPr lang="en-IN" sz="2000" dirty="0" smtClean="0"/>
              <a:t>Select  Web Services -&gt; All Right Side Packages -&gt; PHP Support -&gt; Select Optional packages</a:t>
            </a:r>
          </a:p>
          <a:p>
            <a:pPr>
              <a:buFont typeface="Wingdings" pitchFamily="2" charset="2"/>
              <a:buChar char="§"/>
            </a:pPr>
            <a:endParaRPr lang="en-IN" sz="2000" dirty="0"/>
          </a:p>
          <a:p>
            <a:pPr>
              <a:buFont typeface="Wingdings" pitchFamily="2" charset="2"/>
              <a:buChar char="§"/>
            </a:pPr>
            <a:r>
              <a:rPr lang="en-IN" sz="2000" dirty="0" smtClean="0"/>
              <a:t> Select  Web Services -&gt; All Right Side Packages -&gt; Web Server -&gt; Select Optional packages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Font typeface="Wingdings" pitchFamily="2" charset="2"/>
              <a:buChar char="§"/>
            </a:pPr>
            <a:endParaRPr lang="en-IN" sz="2000" dirty="0" smtClean="0"/>
          </a:p>
          <a:p>
            <a:pPr marL="0" indent="0" algn="just">
              <a:buNone/>
              <a:tabLst>
                <a:tab pos="0" algn="l"/>
              </a:tabLst>
            </a:pPr>
            <a:endParaRPr lang="en-IN" dirty="0"/>
          </a:p>
        </p:txBody>
      </p:sp>
      <p:sp>
        <p:nvSpPr>
          <p:cNvPr id="14" name="Horizontal Scroll 13"/>
          <p:cNvSpPr/>
          <p:nvPr/>
        </p:nvSpPr>
        <p:spPr>
          <a:xfrm>
            <a:off x="251012" y="142851"/>
            <a:ext cx="8678706" cy="18562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DURING CENTOS INSTALLATION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62916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2200" b="1" u="sng" dirty="0" smtClean="0"/>
              <a:t>STEPS FOR INSTALLATION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Login </a:t>
            </a:r>
            <a:r>
              <a:rPr lang="en-US" sz="2000" dirty="0"/>
              <a:t>as root.</a:t>
            </a:r>
          </a:p>
          <a:p>
            <a:pPr lvl="0"/>
            <a:r>
              <a:rPr lang="en-US" sz="2000" dirty="0"/>
              <a:t>Copy </a:t>
            </a:r>
            <a:r>
              <a:rPr lang="en-US" sz="2000" dirty="0" err="1"/>
              <a:t>Joomla</a:t>
            </a:r>
            <a:r>
              <a:rPr lang="en-US" sz="2000" dirty="0"/>
              <a:t> folder from pen drive or CD/DVD into /</a:t>
            </a:r>
            <a:r>
              <a:rPr lang="en-US" sz="2000" dirty="0" err="1"/>
              <a:t>tmp</a:t>
            </a:r>
            <a:r>
              <a:rPr lang="en-US" sz="2000" dirty="0"/>
              <a:t> directory</a:t>
            </a:r>
          </a:p>
          <a:p>
            <a:pPr lvl="0"/>
            <a:r>
              <a:rPr lang="en-US" sz="2000" dirty="0"/>
              <a:t>Go to terminal </a:t>
            </a:r>
            <a:r>
              <a:rPr lang="en-US" sz="2000" dirty="0" smtClean="0"/>
              <a:t>(Applications </a:t>
            </a:r>
            <a:r>
              <a:rPr lang="en-US" sz="2000" dirty="0"/>
              <a:t>-&gt; System Tools -&gt; Terminal)</a:t>
            </a:r>
          </a:p>
          <a:p>
            <a:pPr lvl="0"/>
            <a:r>
              <a:rPr lang="en-US" sz="2000" dirty="0"/>
              <a:t>Change subdirectory to /</a:t>
            </a:r>
            <a:r>
              <a:rPr lang="en-US" sz="2000" dirty="0" err="1"/>
              <a:t>tmp</a:t>
            </a:r>
            <a:r>
              <a:rPr lang="en-US" sz="2000" dirty="0"/>
              <a:t>/</a:t>
            </a:r>
            <a:r>
              <a:rPr lang="en-US" sz="2000" dirty="0" err="1"/>
              <a:t>joomla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 # </a:t>
            </a:r>
            <a:r>
              <a:rPr lang="en-US" sz="2000" dirty="0" err="1"/>
              <a:t>cd</a:t>
            </a:r>
            <a:r>
              <a:rPr lang="en-US" sz="2000" dirty="0"/>
              <a:t> /</a:t>
            </a:r>
            <a:r>
              <a:rPr lang="en-US" sz="2000" dirty="0" err="1" smtClean="0"/>
              <a:t>tmp</a:t>
            </a:r>
            <a:r>
              <a:rPr lang="en-US" sz="2000" dirty="0" smtClean="0"/>
              <a:t>/</a:t>
            </a:r>
            <a:r>
              <a:rPr lang="en-US" sz="2000" dirty="0" err="1" smtClean="0"/>
              <a:t>joomla</a:t>
            </a:r>
            <a:endParaRPr lang="en-US" sz="2000" dirty="0"/>
          </a:p>
          <a:p>
            <a:pPr lvl="0"/>
            <a:r>
              <a:rPr lang="en-US" sz="2000" dirty="0"/>
              <a:t>Run the script install.sh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/>
              <a:t>sh</a:t>
            </a:r>
            <a:r>
              <a:rPr lang="en-US" sz="2000" dirty="0"/>
              <a:t> </a:t>
            </a:r>
            <a:r>
              <a:rPr lang="en-US" sz="2000" dirty="0" smtClean="0"/>
              <a:t>install.sh</a:t>
            </a:r>
            <a:endParaRPr lang="en-US" sz="2000" dirty="0"/>
          </a:p>
        </p:txBody>
      </p:sp>
      <p:sp>
        <p:nvSpPr>
          <p:cNvPr id="14" name="Horizontal Scroll 13"/>
          <p:cNvSpPr/>
          <p:nvPr/>
        </p:nvSpPr>
        <p:spPr>
          <a:xfrm>
            <a:off x="251012" y="142851"/>
            <a:ext cx="8678706" cy="18562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JOOMLA INSTALLATION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905000"/>
            <a:ext cx="8229600" cy="4953000"/>
          </a:xfrm>
        </p:spPr>
        <p:txBody>
          <a:bodyPr>
            <a:normAutofit lnSpcReduction="10000"/>
          </a:bodyPr>
          <a:lstStyle/>
          <a:p>
            <a:pPr marL="457200" lvl="0" indent="-457200">
              <a:buAutoNum type="arabicPeriod"/>
            </a:pPr>
            <a:r>
              <a:rPr lang="en-US" sz="2000" b="1" dirty="0"/>
              <a:t> </a:t>
            </a:r>
            <a:r>
              <a:rPr lang="en-US" sz="2000" b="1" dirty="0" smtClean="0"/>
              <a:t>Install PHP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# </a:t>
            </a:r>
            <a:r>
              <a:rPr lang="en-US" sz="2000" dirty="0"/>
              <a:t>yum install php56w-fpm </a:t>
            </a:r>
            <a:r>
              <a:rPr lang="en-US" sz="2000" dirty="0" smtClean="0"/>
              <a:t>php56w-opcache-y</a:t>
            </a:r>
          </a:p>
          <a:p>
            <a:pPr>
              <a:buNone/>
            </a:pPr>
            <a:endParaRPr lang="en-US" sz="2000" dirty="0" smtClean="0"/>
          </a:p>
          <a:p>
            <a:pPr marL="457200" indent="-457200">
              <a:buAutoNum type="arabicPeriod" startAt="2"/>
            </a:pPr>
            <a:r>
              <a:rPr lang="en-US" sz="2000" b="1" dirty="0" smtClean="0"/>
              <a:t>Install PHP </a:t>
            </a:r>
            <a:r>
              <a:rPr lang="en-US" sz="2000" b="1" dirty="0" err="1" smtClean="0"/>
              <a:t>Plugins</a:t>
            </a:r>
            <a:r>
              <a:rPr lang="en-US" sz="2000" b="1" dirty="0" smtClean="0"/>
              <a:t> and Upgrade PHP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	# yum </a:t>
            </a:r>
            <a:r>
              <a:rPr lang="en-US" sz="2000" dirty="0"/>
              <a:t>install yum-</a:t>
            </a:r>
            <a:r>
              <a:rPr lang="en-US" sz="2000" dirty="0" err="1"/>
              <a:t>plugin</a:t>
            </a:r>
            <a:r>
              <a:rPr lang="en-US" sz="2000" dirty="0"/>
              <a:t>-replace -y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# yum </a:t>
            </a:r>
            <a:r>
              <a:rPr lang="en-US" sz="2000" dirty="0"/>
              <a:t>replace </a:t>
            </a:r>
            <a:r>
              <a:rPr lang="en-US" sz="2000" dirty="0" err="1"/>
              <a:t>php</a:t>
            </a:r>
            <a:r>
              <a:rPr lang="en-US" sz="2000" dirty="0"/>
              <a:t>-common --replace-with=php56w-common -y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AutoNum type="arabicPeriod" startAt="3"/>
            </a:pPr>
            <a:r>
              <a:rPr lang="en-US" sz="2000" b="1" dirty="0" smtClean="0"/>
              <a:t>Restart services</a:t>
            </a:r>
          </a:p>
          <a:p>
            <a:pPr>
              <a:buNone/>
            </a:pPr>
            <a:r>
              <a:rPr lang="en-US" sz="2000" dirty="0" smtClean="0"/>
              <a:t>	# service </a:t>
            </a:r>
            <a:r>
              <a:rPr lang="en-US" sz="2000" dirty="0" err="1"/>
              <a:t>httpd</a:t>
            </a:r>
            <a:r>
              <a:rPr lang="en-US" sz="2000" dirty="0"/>
              <a:t> restart</a:t>
            </a:r>
          </a:p>
          <a:p>
            <a:pPr>
              <a:buNone/>
            </a:pPr>
            <a:r>
              <a:rPr lang="en-US" sz="2000" dirty="0" smtClean="0"/>
              <a:t>	# service </a:t>
            </a:r>
            <a:r>
              <a:rPr lang="en-US" sz="2000" dirty="0" err="1"/>
              <a:t>mysqld</a:t>
            </a:r>
            <a:r>
              <a:rPr lang="en-US" sz="2000" dirty="0"/>
              <a:t> </a:t>
            </a:r>
            <a:r>
              <a:rPr lang="en-US" sz="2000" dirty="0" smtClean="0"/>
              <a:t>restart</a:t>
            </a:r>
          </a:p>
          <a:p>
            <a:pPr>
              <a:buNone/>
            </a:pPr>
            <a:endParaRPr lang="en-US" sz="2000" dirty="0"/>
          </a:p>
          <a:p>
            <a:pPr marL="457200" indent="-457200">
              <a:buAutoNum type="arabicPeriod" startAt="4"/>
            </a:pPr>
            <a:r>
              <a:rPr lang="en-US" sz="2000" b="1" dirty="0" smtClean="0"/>
              <a:t>Create </a:t>
            </a:r>
            <a:r>
              <a:rPr lang="en-US" sz="2000" b="1" dirty="0" err="1" smtClean="0"/>
              <a:t>MySQL</a:t>
            </a:r>
            <a:r>
              <a:rPr lang="en-US" sz="2000" b="1" dirty="0" smtClean="0"/>
              <a:t> User and Password</a:t>
            </a:r>
          </a:p>
          <a:p>
            <a:pPr>
              <a:buNone/>
            </a:pPr>
            <a:r>
              <a:rPr lang="en-US" sz="2000" dirty="0" smtClean="0"/>
              <a:t>	# MYSQL_USER</a:t>
            </a:r>
            <a:r>
              <a:rPr lang="en-US" sz="2000" dirty="0"/>
              <a:t>="root"</a:t>
            </a:r>
          </a:p>
          <a:p>
            <a:pPr>
              <a:buNone/>
            </a:pPr>
            <a:r>
              <a:rPr lang="en-US" sz="2000" dirty="0" smtClean="0"/>
              <a:t>	# MYSQL_PWD</a:t>
            </a:r>
            <a:r>
              <a:rPr lang="en-US" sz="2000" dirty="0"/>
              <a:t>=""</a:t>
            </a:r>
            <a:endParaRPr lang="en-US" sz="2000" b="1" dirty="0" smtClean="0"/>
          </a:p>
        </p:txBody>
      </p:sp>
      <p:sp>
        <p:nvSpPr>
          <p:cNvPr id="14" name="Horizontal Scroll 13"/>
          <p:cNvSpPr/>
          <p:nvPr/>
        </p:nvSpPr>
        <p:spPr>
          <a:xfrm>
            <a:off x="251012" y="142851"/>
            <a:ext cx="8678706" cy="18562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JOOMLA INSTALLATION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304800"/>
            <a:ext cx="8229600" cy="6172200"/>
          </a:xfrm>
        </p:spPr>
        <p:txBody>
          <a:bodyPr>
            <a:normAutofit/>
          </a:bodyPr>
          <a:lstStyle/>
          <a:p>
            <a:pPr marL="457200" lvl="0" indent="-457200">
              <a:buAutoNum type="arabicPeriod" startAt="5"/>
            </a:pPr>
            <a:r>
              <a:rPr lang="en-US" sz="2000" b="1" dirty="0" smtClean="0"/>
              <a:t>Creating Database, Grant Privileges to Users</a:t>
            </a:r>
          </a:p>
          <a:p>
            <a:pPr>
              <a:buNone/>
            </a:pPr>
            <a:r>
              <a:rPr lang="en-US" sz="2000" dirty="0" smtClean="0"/>
              <a:t>   # if </a:t>
            </a:r>
            <a:r>
              <a:rPr lang="en-US" sz="2000" dirty="0"/>
              <a:t>[ $MYSQL_PWD ]</a:t>
            </a:r>
          </a:p>
          <a:p>
            <a:pPr>
              <a:buNone/>
            </a:pPr>
            <a:r>
              <a:rPr lang="en-US" sz="2000" dirty="0" smtClean="0"/>
              <a:t>	then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-p"$MYSQL_PWD" -e "CREATE </a:t>
            </a:r>
            <a:r>
              <a:rPr lang="en-US" sz="2000" dirty="0" smtClean="0"/>
              <a:t>DATABASE IF NOT EXISTS </a:t>
            </a:r>
            <a:r>
              <a:rPr lang="en-US" sz="2000" dirty="0" err="1"/>
              <a:t>joomla</a:t>
            </a:r>
            <a:r>
              <a:rPr lang="en-US" sz="2000" dirty="0"/>
              <a:t>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-p"$MYSQL_PWD" -e "GRANT ALL PRIVILEGES ON joomla.* TO '</a:t>
            </a:r>
            <a:r>
              <a:rPr lang="en-US" sz="2000" dirty="0" err="1"/>
              <a:t>root@localhost</a:t>
            </a:r>
            <a:r>
              <a:rPr lang="en-US" sz="2000" dirty="0"/>
              <a:t>'"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-p"$MYSQL_PWD" -e "FLUSH PRIVILEGES"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-p"$MYSQL_PWD" -e "exit"</a:t>
            </a:r>
          </a:p>
          <a:p>
            <a:pPr>
              <a:buNone/>
            </a:pPr>
            <a:r>
              <a:rPr lang="en-US" sz="2000" dirty="0" smtClean="0"/>
              <a:t>	else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-e "CREATE </a:t>
            </a:r>
            <a:r>
              <a:rPr lang="en-US" sz="2000" dirty="0" smtClean="0"/>
              <a:t>DATABASE IF NOT EXISTS </a:t>
            </a:r>
            <a:r>
              <a:rPr lang="en-US" sz="2000" dirty="0" err="1"/>
              <a:t>joomla</a:t>
            </a:r>
            <a:r>
              <a:rPr lang="en-US" sz="2000" dirty="0"/>
              <a:t>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-e "GRANT ALL PRIVILEGES ON joomla.* TO '</a:t>
            </a:r>
            <a:r>
              <a:rPr lang="en-US" sz="2000" dirty="0" err="1"/>
              <a:t>root@localhost</a:t>
            </a:r>
            <a:r>
              <a:rPr lang="en-US" sz="2000" dirty="0"/>
              <a:t>'"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mysql</a:t>
            </a:r>
            <a:r>
              <a:rPr lang="en-US" sz="2000" dirty="0" smtClean="0"/>
              <a:t> </a:t>
            </a:r>
            <a:r>
              <a:rPr lang="en-US" sz="2000" dirty="0"/>
              <a:t>-u "$MYSQL_USER" -e "FLUSH PRIVILEGES"</a:t>
            </a:r>
          </a:p>
          <a:p>
            <a:pPr>
              <a:buNone/>
            </a:pPr>
            <a:r>
              <a:rPr lang="pt-BR" sz="2000" dirty="0" smtClean="0"/>
              <a:t>	mysql </a:t>
            </a:r>
            <a:r>
              <a:rPr lang="pt-BR" sz="2000" dirty="0"/>
              <a:t>-u "$MYSQL_USER" -e "exit"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fi</a:t>
            </a:r>
            <a:endParaRPr lang="en-US" sz="2000" dirty="0"/>
          </a:p>
          <a:p>
            <a:pPr marL="457200" lvl="0" indent="-45720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304800"/>
            <a:ext cx="8229600" cy="6172200"/>
          </a:xfrm>
        </p:spPr>
        <p:txBody>
          <a:bodyPr>
            <a:normAutofit/>
          </a:bodyPr>
          <a:lstStyle/>
          <a:p>
            <a:pPr marL="457200" lvl="0" indent="-457200">
              <a:buAutoNum type="arabicPeriod" startAt="6"/>
            </a:pPr>
            <a:r>
              <a:rPr lang="en-US" sz="2000" b="1" dirty="0" smtClean="0"/>
              <a:t>Install </a:t>
            </a:r>
            <a:r>
              <a:rPr lang="en-US" sz="2000" b="1" dirty="0" err="1" smtClean="0"/>
              <a:t>Joomla</a:t>
            </a:r>
            <a:r>
              <a:rPr lang="en-US" sz="2000" b="1" dirty="0" smtClean="0"/>
              <a:t> Package, Extract it and change ownership to access it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mkdir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cd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tmp</a:t>
            </a:r>
            <a:r>
              <a:rPr lang="en-US" sz="2000" dirty="0"/>
              <a:t>/</a:t>
            </a:r>
            <a:r>
              <a:rPr lang="en-US" sz="2000" dirty="0" err="1"/>
              <a:t>joomla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# unzip </a:t>
            </a:r>
            <a:r>
              <a:rPr lang="en-US" sz="2000" dirty="0"/>
              <a:t>/</a:t>
            </a:r>
            <a:r>
              <a:rPr lang="en-US" sz="2000" dirty="0" err="1"/>
              <a:t>tmp</a:t>
            </a:r>
            <a:r>
              <a:rPr lang="en-US" sz="2000" dirty="0"/>
              <a:t>/</a:t>
            </a:r>
            <a:r>
              <a:rPr lang="en-US" sz="2000" dirty="0" err="1"/>
              <a:t>joomla</a:t>
            </a:r>
            <a:r>
              <a:rPr lang="en-US" sz="2000" dirty="0"/>
              <a:t>/Joomla_3.6.5-Stable-Full_Package.zip -d 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r>
              <a:rPr lang="en-US" sz="2000" dirty="0"/>
              <a:t> &amp;&amp;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chown</a:t>
            </a:r>
            <a:r>
              <a:rPr lang="en-US" sz="2000" dirty="0" smtClean="0"/>
              <a:t> </a:t>
            </a:r>
            <a:r>
              <a:rPr lang="en-US" sz="2000" dirty="0"/>
              <a:t>-R </a:t>
            </a:r>
            <a:r>
              <a:rPr lang="en-US" sz="2000" dirty="0" err="1"/>
              <a:t>apache:apache</a:t>
            </a:r>
            <a:r>
              <a:rPr lang="en-US" sz="2000" dirty="0"/>
              <a:t> 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chmod</a:t>
            </a:r>
            <a:r>
              <a:rPr lang="en-US" sz="2000" dirty="0" smtClean="0"/>
              <a:t> </a:t>
            </a:r>
            <a:r>
              <a:rPr lang="en-US" sz="2000" dirty="0"/>
              <a:t>755 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endParaRPr lang="en-US" sz="2000" dirty="0"/>
          </a:p>
          <a:p>
            <a:pPr marL="457200" lvl="0" indent="-457200">
              <a:buNone/>
            </a:pPr>
            <a:endParaRPr lang="en-US" sz="2000" dirty="0"/>
          </a:p>
          <a:p>
            <a:pPr marL="457200" lvl="0" indent="-457200">
              <a:buAutoNum type="arabicPeriod" startAt="7"/>
            </a:pPr>
            <a:r>
              <a:rPr lang="en-US" sz="2000" b="1" dirty="0" smtClean="0"/>
              <a:t>After </a:t>
            </a:r>
            <a:r>
              <a:rPr lang="en-US" sz="2000" b="1" dirty="0" err="1" smtClean="0"/>
              <a:t>Joomla</a:t>
            </a:r>
            <a:r>
              <a:rPr lang="en-US" sz="2000" b="1" dirty="0" smtClean="0"/>
              <a:t> is installed, configuration file is created with the settings you have done while installation 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cd</a:t>
            </a:r>
            <a:r>
              <a:rPr lang="en-US" sz="2000" dirty="0" smtClean="0"/>
              <a:t> /</a:t>
            </a:r>
            <a:r>
              <a:rPr lang="en-US" sz="2000" dirty="0" err="1" smtClean="0"/>
              <a:t>usr</a:t>
            </a:r>
            <a:r>
              <a:rPr lang="en-US" sz="2000" dirty="0" smtClean="0"/>
              <a:t>/bin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firefox</a:t>
            </a:r>
            <a:r>
              <a:rPr lang="en-US" sz="2000" dirty="0" smtClean="0"/>
              <a:t> </a:t>
            </a:r>
            <a:r>
              <a:rPr lang="en-US" sz="2000" dirty="0"/>
              <a:t>http://localhost/joomla/installation/index.php &amp;&amp;</a:t>
            </a:r>
          </a:p>
          <a:p>
            <a:pPr>
              <a:buNone/>
            </a:pPr>
            <a:r>
              <a:rPr lang="en-US" sz="2000" dirty="0" smtClean="0"/>
              <a:t>	# touch </a:t>
            </a:r>
            <a:r>
              <a:rPr lang="en-US" sz="2000" dirty="0"/>
              <a:t>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r>
              <a:rPr lang="en-US" sz="2000" dirty="0"/>
              <a:t>/configuration.php &amp;&amp;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gedit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r>
              <a:rPr lang="en-US" sz="2000" dirty="0"/>
              <a:t>/configuration.php &amp;&amp;</a:t>
            </a:r>
          </a:p>
          <a:p>
            <a:pPr>
              <a:buNone/>
            </a:pPr>
            <a:r>
              <a:rPr lang="en-US" sz="2000" dirty="0" smtClean="0"/>
              <a:t>	# </a:t>
            </a:r>
            <a:r>
              <a:rPr lang="en-US" sz="2000" dirty="0" err="1" smtClean="0"/>
              <a:t>rm</a:t>
            </a:r>
            <a:r>
              <a:rPr lang="en-US" sz="2000" dirty="0" smtClean="0"/>
              <a:t> </a:t>
            </a:r>
            <a:r>
              <a:rPr lang="en-US" sz="2000" dirty="0"/>
              <a:t>-</a:t>
            </a:r>
            <a:r>
              <a:rPr lang="en-US" sz="2000" dirty="0" err="1"/>
              <a:t>rf</a:t>
            </a:r>
            <a:r>
              <a:rPr lang="en-US" sz="2000" dirty="0"/>
              <a:t> /</a:t>
            </a:r>
            <a:r>
              <a:rPr lang="en-US" sz="2000" dirty="0" err="1"/>
              <a:t>var</a:t>
            </a:r>
            <a:r>
              <a:rPr lang="en-US" sz="2000" dirty="0"/>
              <a:t>/www/html/</a:t>
            </a:r>
            <a:r>
              <a:rPr lang="en-US" sz="2000" dirty="0" err="1"/>
              <a:t>joomla</a:t>
            </a:r>
            <a:r>
              <a:rPr lang="en-US" sz="2000" dirty="0"/>
              <a:t>/installation</a:t>
            </a:r>
          </a:p>
          <a:p>
            <a:pPr marL="457200" lvl="0" indent="-45720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7531" y="2708920"/>
            <a:ext cx="3148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Knowgate.user10</dc:creator>
  <cp:lastModifiedBy>Knowgate.user10</cp:lastModifiedBy>
  <cp:revision>16</cp:revision>
  <dcterms:created xsi:type="dcterms:W3CDTF">2017-02-23T05:54:14Z</dcterms:created>
  <dcterms:modified xsi:type="dcterms:W3CDTF">2017-03-03T08:42:23Z</dcterms:modified>
</cp:coreProperties>
</file>